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594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1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1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1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6997"/>
                </a:moveTo>
                <a:lnTo>
                  <a:pt x="18287999" y="10286997"/>
                </a:lnTo>
                <a:lnTo>
                  <a:pt x="18287999" y="0"/>
                </a:lnTo>
                <a:lnTo>
                  <a:pt x="0" y="0"/>
                </a:lnTo>
                <a:lnTo>
                  <a:pt x="0" y="10286997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855061" y="5907506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249" y="0"/>
                </a:moveTo>
                <a:lnTo>
                  <a:pt x="0" y="1738312"/>
                </a:lnTo>
                <a:lnTo>
                  <a:pt x="1738249" y="3476621"/>
                </a:lnTo>
                <a:lnTo>
                  <a:pt x="2433001" y="2781896"/>
                </a:lnTo>
                <a:lnTo>
                  <a:pt x="2433001" y="694726"/>
                </a:lnTo>
                <a:lnTo>
                  <a:pt x="17382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716815" y="8595246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1691749" y="0"/>
                </a:moveTo>
                <a:lnTo>
                  <a:pt x="0" y="1691752"/>
                </a:lnTo>
                <a:lnTo>
                  <a:pt x="2401118" y="1691752"/>
                </a:lnTo>
                <a:lnTo>
                  <a:pt x="2892304" y="1200564"/>
                </a:lnTo>
                <a:lnTo>
                  <a:pt x="16917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132495" y="8057502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1738312" y="0"/>
                </a:moveTo>
                <a:lnTo>
                  <a:pt x="0" y="1740808"/>
                </a:lnTo>
                <a:lnTo>
                  <a:pt x="490630" y="2229495"/>
                </a:lnTo>
                <a:lnTo>
                  <a:pt x="774412" y="2229495"/>
                </a:lnTo>
                <a:lnTo>
                  <a:pt x="2371115" y="632790"/>
                </a:lnTo>
                <a:lnTo>
                  <a:pt x="1738312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900028" y="6899998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2887343" y="0"/>
                </a:moveTo>
                <a:lnTo>
                  <a:pt x="0" y="2886046"/>
                </a:lnTo>
                <a:lnTo>
                  <a:pt x="501123" y="3386999"/>
                </a:lnTo>
                <a:lnTo>
                  <a:pt x="5271443" y="3386999"/>
                </a:lnTo>
                <a:lnTo>
                  <a:pt x="5772121" y="2886100"/>
                </a:lnTo>
                <a:lnTo>
                  <a:pt x="2887343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1909361" y="0"/>
                </a:moveTo>
                <a:lnTo>
                  <a:pt x="0" y="0"/>
                </a:lnTo>
                <a:lnTo>
                  <a:pt x="0" y="2234838"/>
                </a:lnTo>
                <a:lnTo>
                  <a:pt x="271011" y="2506014"/>
                </a:lnTo>
                <a:lnTo>
                  <a:pt x="2343949" y="434326"/>
                </a:lnTo>
                <a:lnTo>
                  <a:pt x="1909361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6997"/>
                </a:moveTo>
                <a:lnTo>
                  <a:pt x="18287999" y="10286997"/>
                </a:lnTo>
                <a:lnTo>
                  <a:pt x="18287999" y="0"/>
                </a:lnTo>
                <a:lnTo>
                  <a:pt x="0" y="0"/>
                </a:lnTo>
                <a:lnTo>
                  <a:pt x="0" y="10286997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5968" y="1696022"/>
            <a:ext cx="17528763" cy="8140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1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57090" y="3851657"/>
            <a:ext cx="9986518" cy="37960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" TargetMode="External"/><Relationship Id="rId2" Type="http://schemas.openxmlformats.org/officeDocument/2006/relationships/hyperlink" Target="https://www.w3school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www.mongodb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551" y="2627477"/>
            <a:ext cx="8666480" cy="4206280"/>
          </a:xfrm>
          <a:prstGeom prst="rect">
            <a:avLst/>
          </a:prstGeom>
        </p:spPr>
        <p:txBody>
          <a:bodyPr vert="horz" wrap="square" lIns="0" tIns="185420" rIns="0" bIns="0" rtlCol="0">
            <a:spAutoFit/>
          </a:bodyPr>
          <a:lstStyle/>
          <a:p>
            <a:pPr marL="12700" marR="5080">
              <a:lnSpc>
                <a:spcPts val="6830"/>
              </a:lnSpc>
              <a:spcBef>
                <a:spcPts val="1460"/>
              </a:spcBef>
            </a:pPr>
            <a:r>
              <a:rPr lang="en-IN" sz="4800" spc="325" dirty="0">
                <a:solidFill>
                  <a:srgbClr val="FFFFFF"/>
                </a:solidFill>
                <a:latin typeface="Cambria"/>
                <a:cs typeface="Cambria"/>
              </a:rPr>
              <a:t>MERN Based </a:t>
            </a:r>
          </a:p>
          <a:p>
            <a:pPr marL="12700" marR="5080">
              <a:spcBef>
                <a:spcPts val="1460"/>
              </a:spcBef>
            </a:pPr>
            <a:r>
              <a:rPr lang="en-IN" sz="9600" spc="325" dirty="0">
                <a:solidFill>
                  <a:srgbClr val="FFFFFF"/>
                </a:solidFill>
                <a:latin typeface="Bahnschrift" panose="020B0502040204020203" pitchFamily="34" charset="0"/>
                <a:cs typeface="Cambria"/>
              </a:rPr>
              <a:t>Task Manager System</a:t>
            </a:r>
            <a:endParaRPr sz="9600" dirty="0">
              <a:latin typeface="Bahnschrift" panose="020B0502040204020203" pitchFamily="34" charset="0"/>
              <a:cs typeface="Cambr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508" y="0"/>
            <a:ext cx="9144000" cy="9381490"/>
            <a:chOff x="9144508" y="0"/>
            <a:chExt cx="9144000" cy="938149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08" y="4056557"/>
              <a:ext cx="5324348" cy="532439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7" y="0"/>
              <a:ext cx="6478282" cy="74074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294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07"/>
                  </a:lnTo>
                  <a:lnTo>
                    <a:pt x="2938869" y="3168294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29994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15"/>
                  </a:lnTo>
                  <a:lnTo>
                    <a:pt x="2371077" y="630301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6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1392351" y="0"/>
                  </a:moveTo>
                  <a:lnTo>
                    <a:pt x="0" y="1391813"/>
                  </a:lnTo>
                  <a:lnTo>
                    <a:pt x="0" y="3485132"/>
                  </a:lnTo>
                  <a:lnTo>
                    <a:pt x="4354495" y="3485132"/>
                  </a:lnTo>
                  <a:lnTo>
                    <a:pt x="4616551" y="3222974"/>
                  </a:lnTo>
                  <a:lnTo>
                    <a:pt x="1392351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0"/>
                  </a:moveTo>
                  <a:lnTo>
                    <a:pt x="0" y="3851856"/>
                  </a:lnTo>
                  <a:lnTo>
                    <a:pt x="1925929" y="1925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216149" y="2143023"/>
            <a:ext cx="7404967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750" spc="285" dirty="0" smtClean="0"/>
              <a:t>References</a:t>
            </a:r>
            <a:endParaRPr sz="6750" dirty="0"/>
          </a:p>
        </p:txBody>
      </p:sp>
      <p:sp>
        <p:nvSpPr>
          <p:cNvPr id="13" name="object 13"/>
          <p:cNvSpPr txBox="1"/>
          <p:nvPr/>
        </p:nvSpPr>
        <p:spPr>
          <a:xfrm>
            <a:off x="2351202" y="4446232"/>
            <a:ext cx="7257774" cy="25135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99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IN" sz="4000" spc="-55" dirty="0">
                <a:solidFill>
                  <a:srgbClr val="FFFFFF"/>
                </a:solidFill>
                <a:latin typeface="Tahoma"/>
                <a:cs typeface="Tahoma"/>
                <a:hlinkClick r:id="rId2"/>
              </a:rPr>
              <a:t>https://</a:t>
            </a:r>
            <a:r>
              <a:rPr lang="en-IN" sz="4000" spc="-55" dirty="0" smtClean="0">
                <a:solidFill>
                  <a:srgbClr val="FFFFFF"/>
                </a:solidFill>
                <a:latin typeface="Tahoma"/>
                <a:cs typeface="Tahoma"/>
                <a:hlinkClick r:id="rId2"/>
              </a:rPr>
              <a:t>www.w3schools.com/</a:t>
            </a:r>
            <a:endParaRPr lang="en-IN" sz="4000" spc="-55" dirty="0" smtClean="0">
              <a:solidFill>
                <a:srgbClr val="FFFFFF"/>
              </a:solidFill>
              <a:latin typeface="Tahoma"/>
              <a:cs typeface="Tahoma"/>
            </a:endParaRPr>
          </a:p>
          <a:p>
            <a:pPr marL="469900" marR="5080" indent="-457200">
              <a:lnSpc>
                <a:spcPct val="99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IN" sz="4000" dirty="0">
                <a:latin typeface="Tahoma"/>
                <a:cs typeface="Tahoma"/>
                <a:hlinkClick r:id="rId3"/>
              </a:rPr>
              <a:t>https://stackoverflow.com</a:t>
            </a:r>
            <a:r>
              <a:rPr lang="en-IN" sz="4000" dirty="0" smtClean="0">
                <a:latin typeface="Tahoma"/>
                <a:cs typeface="Tahoma"/>
                <a:hlinkClick r:id="rId3"/>
              </a:rPr>
              <a:t>/</a:t>
            </a:r>
            <a:endParaRPr lang="en-IN" sz="4000" dirty="0" smtClean="0">
              <a:latin typeface="Tahoma"/>
              <a:cs typeface="Tahoma"/>
            </a:endParaRPr>
          </a:p>
          <a:p>
            <a:pPr marL="469900" marR="5080" indent="-457200">
              <a:lnSpc>
                <a:spcPct val="99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IN" sz="4000" dirty="0">
                <a:latin typeface="Tahoma"/>
                <a:cs typeface="Tahoma"/>
                <a:hlinkClick r:id="rId4"/>
              </a:rPr>
              <a:t>https://www.mongodb.com</a:t>
            </a:r>
            <a:r>
              <a:rPr lang="en-IN" sz="4000" dirty="0" smtClean="0">
                <a:latin typeface="Tahoma"/>
                <a:cs typeface="Tahoma"/>
                <a:hlinkClick r:id="rId4"/>
              </a:rPr>
              <a:t>/</a:t>
            </a:r>
            <a:endParaRPr lang="en-IN" sz="4000" dirty="0" smtClean="0">
              <a:latin typeface="Tahoma"/>
              <a:cs typeface="Tahoma"/>
            </a:endParaRPr>
          </a:p>
          <a:p>
            <a:pPr marL="469900" marR="5080" indent="-457200">
              <a:lnSpc>
                <a:spcPct val="99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sz="4000" dirty="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610047" y="3650094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object 1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7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5003" y="1084999"/>
            <a:ext cx="9143365" cy="7596505"/>
            <a:chOff x="9145003" y="1084999"/>
            <a:chExt cx="9143365" cy="7596505"/>
          </a:xfrm>
        </p:grpSpPr>
        <p:sp>
          <p:nvSpPr>
            <p:cNvPr id="3" name="object 3"/>
            <p:cNvSpPr/>
            <p:nvPr/>
          </p:nvSpPr>
          <p:spPr>
            <a:xfrm>
              <a:off x="11162754" y="2232507"/>
              <a:ext cx="7125334" cy="6448425"/>
            </a:xfrm>
            <a:custGeom>
              <a:avLst/>
              <a:gdLst/>
              <a:ahLst/>
              <a:cxnLst/>
              <a:rect l="l" t="t" r="r" b="b"/>
              <a:pathLst>
                <a:path w="7125334" h="6448425">
                  <a:moveTo>
                    <a:pt x="2941358" y="3780802"/>
                  </a:moveTo>
                  <a:lnTo>
                    <a:pt x="1740814" y="2580246"/>
                  </a:lnTo>
                  <a:lnTo>
                    <a:pt x="0" y="4318559"/>
                  </a:lnTo>
                  <a:lnTo>
                    <a:pt x="1203058" y="5519115"/>
                  </a:lnTo>
                  <a:lnTo>
                    <a:pt x="2941358" y="3780802"/>
                  </a:lnTo>
                  <a:close/>
                </a:path>
                <a:path w="7125334" h="6448425">
                  <a:moveTo>
                    <a:pt x="7125284" y="1241806"/>
                  </a:moveTo>
                  <a:lnTo>
                    <a:pt x="5883935" y="0"/>
                  </a:lnTo>
                  <a:lnTo>
                    <a:pt x="2659799" y="3225457"/>
                  </a:lnTo>
                  <a:lnTo>
                    <a:pt x="5883948" y="6448412"/>
                  </a:lnTo>
                  <a:lnTo>
                    <a:pt x="7125284" y="5207584"/>
                  </a:lnTo>
                  <a:lnTo>
                    <a:pt x="7125284" y="1241806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902508" y="3247504"/>
              <a:ext cx="3096260" cy="3399154"/>
            </a:xfrm>
            <a:custGeom>
              <a:avLst/>
              <a:gdLst/>
              <a:ahLst/>
              <a:cxnLst/>
              <a:rect l="l" t="t" r="r" b="b"/>
              <a:pathLst>
                <a:path w="3096259" h="3399154">
                  <a:moveTo>
                    <a:pt x="2990786" y="192227"/>
                  </a:moveTo>
                  <a:lnTo>
                    <a:pt x="2798635" y="0"/>
                  </a:lnTo>
                  <a:lnTo>
                    <a:pt x="0" y="2796121"/>
                  </a:lnTo>
                  <a:lnTo>
                    <a:pt x="194716" y="2990850"/>
                  </a:lnTo>
                  <a:lnTo>
                    <a:pt x="2990786" y="192227"/>
                  </a:lnTo>
                  <a:close/>
                </a:path>
                <a:path w="3096259" h="3399154">
                  <a:moveTo>
                    <a:pt x="3096069" y="1660283"/>
                  </a:moveTo>
                  <a:lnTo>
                    <a:pt x="2463304" y="1027493"/>
                  </a:lnTo>
                  <a:lnTo>
                    <a:pt x="724992" y="2765806"/>
                  </a:lnTo>
                  <a:lnTo>
                    <a:pt x="1357782" y="3398596"/>
                  </a:lnTo>
                  <a:lnTo>
                    <a:pt x="3096069" y="1660283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145003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4567" y="0"/>
                  </a:moveTo>
                  <a:lnTo>
                    <a:pt x="0" y="884580"/>
                  </a:lnTo>
                  <a:lnTo>
                    <a:pt x="884567" y="1771650"/>
                  </a:lnTo>
                  <a:lnTo>
                    <a:pt x="1771650" y="884580"/>
                  </a:lnTo>
                  <a:lnTo>
                    <a:pt x="88456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627502" y="1562493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698538" y="0"/>
                  </a:moveTo>
                  <a:lnTo>
                    <a:pt x="120611" y="0"/>
                  </a:lnTo>
                  <a:lnTo>
                    <a:pt x="74205" y="9305"/>
                  </a:lnTo>
                  <a:lnTo>
                    <a:pt x="35807" y="34864"/>
                  </a:lnTo>
                  <a:lnTo>
                    <a:pt x="9658" y="73144"/>
                  </a:lnTo>
                  <a:lnTo>
                    <a:pt x="0" y="120611"/>
                  </a:lnTo>
                  <a:lnTo>
                    <a:pt x="0" y="700989"/>
                  </a:lnTo>
                  <a:lnTo>
                    <a:pt x="9305" y="747354"/>
                  </a:lnTo>
                  <a:lnTo>
                    <a:pt x="34864" y="785472"/>
                  </a:lnTo>
                  <a:lnTo>
                    <a:pt x="73144" y="810870"/>
                  </a:lnTo>
                  <a:lnTo>
                    <a:pt x="120611" y="819073"/>
                  </a:lnTo>
                  <a:lnTo>
                    <a:pt x="698538" y="819073"/>
                  </a:lnTo>
                  <a:lnTo>
                    <a:pt x="744944" y="809809"/>
                  </a:lnTo>
                  <a:lnTo>
                    <a:pt x="783342" y="784529"/>
                  </a:lnTo>
                  <a:lnTo>
                    <a:pt x="792536" y="771334"/>
                  </a:lnTo>
                  <a:lnTo>
                    <a:pt x="120611" y="771334"/>
                  </a:lnTo>
                  <a:lnTo>
                    <a:pt x="92262" y="765602"/>
                  </a:lnTo>
                  <a:lnTo>
                    <a:pt x="69097" y="749977"/>
                  </a:lnTo>
                  <a:lnTo>
                    <a:pt x="53471" y="726816"/>
                  </a:lnTo>
                  <a:lnTo>
                    <a:pt x="47739" y="698474"/>
                  </a:lnTo>
                  <a:lnTo>
                    <a:pt x="47739" y="120611"/>
                  </a:lnTo>
                  <a:lnTo>
                    <a:pt x="53471" y="92262"/>
                  </a:lnTo>
                  <a:lnTo>
                    <a:pt x="69097" y="69097"/>
                  </a:lnTo>
                  <a:lnTo>
                    <a:pt x="92262" y="53471"/>
                  </a:lnTo>
                  <a:lnTo>
                    <a:pt x="120611" y="47739"/>
                  </a:lnTo>
                  <a:lnTo>
                    <a:pt x="794297" y="47739"/>
                  </a:lnTo>
                  <a:lnTo>
                    <a:pt x="783971" y="35179"/>
                  </a:lnTo>
                  <a:lnTo>
                    <a:pt x="765673" y="20145"/>
                  </a:lnTo>
                  <a:lnTo>
                    <a:pt x="745021" y="9112"/>
                  </a:lnTo>
                  <a:lnTo>
                    <a:pt x="722486" y="2317"/>
                  </a:lnTo>
                  <a:lnTo>
                    <a:pt x="698538" y="0"/>
                  </a:lnTo>
                  <a:close/>
                </a:path>
                <a:path w="819150" h="819150">
                  <a:moveTo>
                    <a:pt x="620799" y="97482"/>
                  </a:moveTo>
                  <a:lnTo>
                    <a:pt x="595515" y="97993"/>
                  </a:lnTo>
                  <a:lnTo>
                    <a:pt x="584248" y="98032"/>
                  </a:lnTo>
                  <a:lnTo>
                    <a:pt x="573216" y="98307"/>
                  </a:lnTo>
                  <a:lnTo>
                    <a:pt x="522604" y="106079"/>
                  </a:lnTo>
                  <a:lnTo>
                    <a:pt x="472586" y="126652"/>
                  </a:lnTo>
                  <a:lnTo>
                    <a:pt x="431124" y="164846"/>
                  </a:lnTo>
                  <a:lnTo>
                    <a:pt x="412362" y="215960"/>
                  </a:lnTo>
                  <a:lnTo>
                    <a:pt x="409575" y="238696"/>
                  </a:lnTo>
                  <a:lnTo>
                    <a:pt x="409575" y="339191"/>
                  </a:lnTo>
                  <a:lnTo>
                    <a:pt x="361835" y="339191"/>
                  </a:lnTo>
                  <a:lnTo>
                    <a:pt x="352609" y="340957"/>
                  </a:lnTo>
                  <a:lnTo>
                    <a:pt x="344558" y="345784"/>
                  </a:lnTo>
                  <a:lnTo>
                    <a:pt x="338863" y="352966"/>
                  </a:lnTo>
                  <a:lnTo>
                    <a:pt x="336702" y="361797"/>
                  </a:lnTo>
                  <a:lnTo>
                    <a:pt x="336702" y="457276"/>
                  </a:lnTo>
                  <a:lnTo>
                    <a:pt x="338509" y="466500"/>
                  </a:lnTo>
                  <a:lnTo>
                    <a:pt x="343615" y="474546"/>
                  </a:lnTo>
                  <a:lnTo>
                    <a:pt x="351548" y="480238"/>
                  </a:lnTo>
                  <a:lnTo>
                    <a:pt x="361835" y="482396"/>
                  </a:lnTo>
                  <a:lnTo>
                    <a:pt x="409575" y="482396"/>
                  </a:lnTo>
                  <a:lnTo>
                    <a:pt x="409575" y="771334"/>
                  </a:lnTo>
                  <a:lnTo>
                    <a:pt x="457314" y="771334"/>
                  </a:lnTo>
                  <a:lnTo>
                    <a:pt x="457314" y="457276"/>
                  </a:lnTo>
                  <a:lnTo>
                    <a:pt x="455548" y="448091"/>
                  </a:lnTo>
                  <a:lnTo>
                    <a:pt x="450721" y="440318"/>
                  </a:lnTo>
                  <a:lnTo>
                    <a:pt x="443539" y="435369"/>
                  </a:lnTo>
                  <a:lnTo>
                    <a:pt x="434708" y="434657"/>
                  </a:lnTo>
                  <a:lnTo>
                    <a:pt x="384454" y="434657"/>
                  </a:lnTo>
                  <a:lnTo>
                    <a:pt x="384454" y="386930"/>
                  </a:lnTo>
                  <a:lnTo>
                    <a:pt x="434708" y="386930"/>
                  </a:lnTo>
                  <a:lnTo>
                    <a:pt x="443892" y="385123"/>
                  </a:lnTo>
                  <a:lnTo>
                    <a:pt x="451664" y="380017"/>
                  </a:lnTo>
                  <a:lnTo>
                    <a:pt x="456609" y="372084"/>
                  </a:lnTo>
                  <a:lnTo>
                    <a:pt x="457314" y="361797"/>
                  </a:lnTo>
                  <a:lnTo>
                    <a:pt x="457417" y="248742"/>
                  </a:lnTo>
                  <a:lnTo>
                    <a:pt x="457707" y="234569"/>
                  </a:lnTo>
                  <a:lnTo>
                    <a:pt x="467917" y="196176"/>
                  </a:lnTo>
                  <a:lnTo>
                    <a:pt x="498107" y="168026"/>
                  </a:lnTo>
                  <a:lnTo>
                    <a:pt x="535089" y="152952"/>
                  </a:lnTo>
                  <a:lnTo>
                    <a:pt x="588216" y="144710"/>
                  </a:lnTo>
                  <a:lnTo>
                    <a:pt x="598030" y="143217"/>
                  </a:lnTo>
                  <a:lnTo>
                    <a:pt x="715357" y="143217"/>
                  </a:lnTo>
                  <a:lnTo>
                    <a:pt x="716127" y="138188"/>
                  </a:lnTo>
                  <a:lnTo>
                    <a:pt x="716206" y="129279"/>
                  </a:lnTo>
                  <a:lnTo>
                    <a:pt x="712985" y="121546"/>
                  </a:lnTo>
                  <a:lnTo>
                    <a:pt x="706938" y="115226"/>
                  </a:lnTo>
                  <a:lnTo>
                    <a:pt x="698538" y="110553"/>
                  </a:lnTo>
                  <a:lnTo>
                    <a:pt x="673254" y="103999"/>
                  </a:lnTo>
                  <a:lnTo>
                    <a:pt x="647026" y="99563"/>
                  </a:lnTo>
                  <a:lnTo>
                    <a:pt x="620799" y="97482"/>
                  </a:lnTo>
                  <a:close/>
                </a:path>
                <a:path w="819150" h="819150">
                  <a:moveTo>
                    <a:pt x="620649" y="206032"/>
                  </a:moveTo>
                  <a:lnTo>
                    <a:pt x="605574" y="206032"/>
                  </a:lnTo>
                  <a:lnTo>
                    <a:pt x="598030" y="208546"/>
                  </a:lnTo>
                  <a:lnTo>
                    <a:pt x="567991" y="217846"/>
                  </a:lnTo>
                  <a:lnTo>
                    <a:pt x="546201" y="233980"/>
                  </a:lnTo>
                  <a:lnTo>
                    <a:pt x="533365" y="256240"/>
                  </a:lnTo>
                  <a:lnTo>
                    <a:pt x="530186" y="283921"/>
                  </a:lnTo>
                  <a:lnTo>
                    <a:pt x="530186" y="361797"/>
                  </a:lnTo>
                  <a:lnTo>
                    <a:pt x="531952" y="371023"/>
                  </a:lnTo>
                  <a:lnTo>
                    <a:pt x="536779" y="379074"/>
                  </a:lnTo>
                  <a:lnTo>
                    <a:pt x="543961" y="384770"/>
                  </a:lnTo>
                  <a:lnTo>
                    <a:pt x="552792" y="386930"/>
                  </a:lnTo>
                  <a:lnTo>
                    <a:pt x="643255" y="386930"/>
                  </a:lnTo>
                  <a:lnTo>
                    <a:pt x="630694" y="434657"/>
                  </a:lnTo>
                  <a:lnTo>
                    <a:pt x="552792" y="434657"/>
                  </a:lnTo>
                  <a:lnTo>
                    <a:pt x="543608" y="436425"/>
                  </a:lnTo>
                  <a:lnTo>
                    <a:pt x="535836" y="441256"/>
                  </a:lnTo>
                  <a:lnTo>
                    <a:pt x="530891" y="448443"/>
                  </a:lnTo>
                  <a:lnTo>
                    <a:pt x="530186" y="457276"/>
                  </a:lnTo>
                  <a:lnTo>
                    <a:pt x="530186" y="771334"/>
                  </a:lnTo>
                  <a:lnTo>
                    <a:pt x="577926" y="771334"/>
                  </a:lnTo>
                  <a:lnTo>
                    <a:pt x="577926" y="482396"/>
                  </a:lnTo>
                  <a:lnTo>
                    <a:pt x="650798" y="482396"/>
                  </a:lnTo>
                  <a:lnTo>
                    <a:pt x="696023" y="369341"/>
                  </a:lnTo>
                  <a:lnTo>
                    <a:pt x="698538" y="361797"/>
                  </a:lnTo>
                  <a:lnTo>
                    <a:pt x="693508" y="346722"/>
                  </a:lnTo>
                  <a:lnTo>
                    <a:pt x="688479" y="341706"/>
                  </a:lnTo>
                  <a:lnTo>
                    <a:pt x="684714" y="339191"/>
                  </a:lnTo>
                  <a:lnTo>
                    <a:pt x="577926" y="339191"/>
                  </a:lnTo>
                  <a:lnTo>
                    <a:pt x="577926" y="283921"/>
                  </a:lnTo>
                  <a:lnTo>
                    <a:pt x="578750" y="276065"/>
                  </a:lnTo>
                  <a:lnTo>
                    <a:pt x="582637" y="268211"/>
                  </a:lnTo>
                  <a:lnTo>
                    <a:pt x="591706" y="261300"/>
                  </a:lnTo>
                  <a:lnTo>
                    <a:pt x="608076" y="256273"/>
                  </a:lnTo>
                  <a:lnTo>
                    <a:pt x="618134" y="256273"/>
                  </a:lnTo>
                  <a:lnTo>
                    <a:pt x="623163" y="253771"/>
                  </a:lnTo>
                  <a:lnTo>
                    <a:pt x="696023" y="253771"/>
                  </a:lnTo>
                  <a:lnTo>
                    <a:pt x="701052" y="248742"/>
                  </a:lnTo>
                  <a:lnTo>
                    <a:pt x="701052" y="243713"/>
                  </a:lnTo>
                  <a:lnTo>
                    <a:pt x="705562" y="211048"/>
                  </a:lnTo>
                  <a:lnTo>
                    <a:pt x="658342" y="211048"/>
                  </a:lnTo>
                  <a:lnTo>
                    <a:pt x="650329" y="209562"/>
                  </a:lnTo>
                  <a:lnTo>
                    <a:pt x="641377" y="208545"/>
                  </a:lnTo>
                  <a:lnTo>
                    <a:pt x="631483" y="207524"/>
                  </a:lnTo>
                  <a:lnTo>
                    <a:pt x="620649" y="206032"/>
                  </a:lnTo>
                  <a:close/>
                </a:path>
                <a:path w="819150" h="819150">
                  <a:moveTo>
                    <a:pt x="794297" y="47739"/>
                  </a:moveTo>
                  <a:lnTo>
                    <a:pt x="698538" y="47739"/>
                  </a:lnTo>
                  <a:lnTo>
                    <a:pt x="726881" y="53471"/>
                  </a:lnTo>
                  <a:lnTo>
                    <a:pt x="750047" y="69097"/>
                  </a:lnTo>
                  <a:lnTo>
                    <a:pt x="765676" y="92262"/>
                  </a:lnTo>
                  <a:lnTo>
                    <a:pt x="771410" y="120611"/>
                  </a:lnTo>
                  <a:lnTo>
                    <a:pt x="771410" y="700989"/>
                  </a:lnTo>
                  <a:lnTo>
                    <a:pt x="765676" y="729291"/>
                  </a:lnTo>
                  <a:lnTo>
                    <a:pt x="750047" y="752178"/>
                  </a:lnTo>
                  <a:lnTo>
                    <a:pt x="726881" y="767056"/>
                  </a:lnTo>
                  <a:lnTo>
                    <a:pt x="698538" y="771334"/>
                  </a:lnTo>
                  <a:lnTo>
                    <a:pt x="792536" y="771334"/>
                  </a:lnTo>
                  <a:lnTo>
                    <a:pt x="809491" y="747000"/>
                  </a:lnTo>
                  <a:lnTo>
                    <a:pt x="819150" y="700989"/>
                  </a:lnTo>
                  <a:lnTo>
                    <a:pt x="819150" y="120611"/>
                  </a:lnTo>
                  <a:lnTo>
                    <a:pt x="816834" y="96661"/>
                  </a:lnTo>
                  <a:lnTo>
                    <a:pt x="810042" y="74123"/>
                  </a:lnTo>
                  <a:lnTo>
                    <a:pt x="799010" y="53471"/>
                  </a:lnTo>
                  <a:lnTo>
                    <a:pt x="794297" y="47739"/>
                  </a:lnTo>
                  <a:close/>
                </a:path>
                <a:path w="819150" h="819150">
                  <a:moveTo>
                    <a:pt x="680948" y="336677"/>
                  </a:moveTo>
                  <a:lnTo>
                    <a:pt x="673404" y="339191"/>
                  </a:lnTo>
                  <a:lnTo>
                    <a:pt x="684714" y="339191"/>
                  </a:lnTo>
                  <a:lnTo>
                    <a:pt x="680948" y="336677"/>
                  </a:lnTo>
                  <a:close/>
                </a:path>
                <a:path w="819150" h="819150">
                  <a:moveTo>
                    <a:pt x="696023" y="253771"/>
                  </a:moveTo>
                  <a:lnTo>
                    <a:pt x="623163" y="253771"/>
                  </a:lnTo>
                  <a:lnTo>
                    <a:pt x="634391" y="254240"/>
                  </a:lnTo>
                  <a:lnTo>
                    <a:pt x="645147" y="255651"/>
                  </a:lnTo>
                  <a:lnTo>
                    <a:pt x="654960" y="258004"/>
                  </a:lnTo>
                  <a:lnTo>
                    <a:pt x="663359" y="261302"/>
                  </a:lnTo>
                  <a:lnTo>
                    <a:pt x="668388" y="261302"/>
                  </a:lnTo>
                  <a:lnTo>
                    <a:pt x="673417" y="263817"/>
                  </a:lnTo>
                  <a:lnTo>
                    <a:pt x="685977" y="263817"/>
                  </a:lnTo>
                  <a:lnTo>
                    <a:pt x="696023" y="253771"/>
                  </a:lnTo>
                  <a:close/>
                </a:path>
                <a:path w="819150" h="819150">
                  <a:moveTo>
                    <a:pt x="715357" y="143217"/>
                  </a:moveTo>
                  <a:lnTo>
                    <a:pt x="598030" y="143217"/>
                  </a:lnTo>
                  <a:lnTo>
                    <a:pt x="614992" y="143728"/>
                  </a:lnTo>
                  <a:lnTo>
                    <a:pt x="631952" y="145416"/>
                  </a:lnTo>
                  <a:lnTo>
                    <a:pt x="648911" y="148516"/>
                  </a:lnTo>
                  <a:lnTo>
                    <a:pt x="665873" y="153263"/>
                  </a:lnTo>
                  <a:lnTo>
                    <a:pt x="662103" y="184042"/>
                  </a:lnTo>
                  <a:lnTo>
                    <a:pt x="660221" y="198487"/>
                  </a:lnTo>
                  <a:lnTo>
                    <a:pt x="658342" y="211048"/>
                  </a:lnTo>
                  <a:lnTo>
                    <a:pt x="705562" y="211048"/>
                  </a:lnTo>
                  <a:lnTo>
                    <a:pt x="706938" y="201080"/>
                  </a:lnTo>
                  <a:lnTo>
                    <a:pt x="710471" y="175877"/>
                  </a:lnTo>
                  <a:lnTo>
                    <a:pt x="713063" y="158211"/>
                  </a:lnTo>
                  <a:lnTo>
                    <a:pt x="715357" y="14321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3107544" y="1084998"/>
              <a:ext cx="3754120" cy="1771650"/>
            </a:xfrm>
            <a:custGeom>
              <a:avLst/>
              <a:gdLst/>
              <a:ahLst/>
              <a:cxnLst/>
              <a:rect l="l" t="t" r="r" b="b"/>
              <a:pathLst>
                <a:path w="3754119" h="1771650">
                  <a:moveTo>
                    <a:pt x="1771650" y="884580"/>
                  </a:moveTo>
                  <a:lnTo>
                    <a:pt x="884555" y="0"/>
                  </a:lnTo>
                  <a:lnTo>
                    <a:pt x="0" y="884580"/>
                  </a:lnTo>
                  <a:lnTo>
                    <a:pt x="884555" y="1771650"/>
                  </a:lnTo>
                  <a:lnTo>
                    <a:pt x="1771650" y="884580"/>
                  </a:lnTo>
                  <a:close/>
                </a:path>
                <a:path w="3754119" h="1771650">
                  <a:moveTo>
                    <a:pt x="3754120" y="884580"/>
                  </a:moveTo>
                  <a:lnTo>
                    <a:pt x="2868295" y="0"/>
                  </a:lnTo>
                  <a:lnTo>
                    <a:pt x="1982470" y="884580"/>
                  </a:lnTo>
                  <a:lnTo>
                    <a:pt x="2868295" y="1771650"/>
                  </a:lnTo>
                  <a:lnTo>
                    <a:pt x="3754120" y="88458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3703173" y="1853971"/>
              <a:ext cx="143510" cy="429895"/>
            </a:xfrm>
            <a:custGeom>
              <a:avLst/>
              <a:gdLst/>
              <a:ahLst/>
              <a:cxnLst/>
              <a:rect l="l" t="t" r="r" b="b"/>
              <a:pathLst>
                <a:path w="143509" h="429894">
                  <a:moveTo>
                    <a:pt x="120523" y="0"/>
                  </a:moveTo>
                  <a:lnTo>
                    <a:pt x="25019" y="0"/>
                  </a:lnTo>
                  <a:lnTo>
                    <a:pt x="15805" y="1767"/>
                  </a:lnTo>
                  <a:lnTo>
                    <a:pt x="7794" y="6599"/>
                  </a:lnTo>
                  <a:lnTo>
                    <a:pt x="2141" y="13785"/>
                  </a:lnTo>
                  <a:lnTo>
                    <a:pt x="0" y="22618"/>
                  </a:lnTo>
                  <a:lnTo>
                    <a:pt x="0" y="407073"/>
                  </a:lnTo>
                  <a:lnTo>
                    <a:pt x="1801" y="416257"/>
                  </a:lnTo>
                  <a:lnTo>
                    <a:pt x="6889" y="424029"/>
                  </a:lnTo>
                  <a:lnTo>
                    <a:pt x="14787" y="428974"/>
                  </a:lnTo>
                  <a:lnTo>
                    <a:pt x="25019" y="429679"/>
                  </a:lnTo>
                  <a:lnTo>
                    <a:pt x="120523" y="429679"/>
                  </a:lnTo>
                  <a:lnTo>
                    <a:pt x="129716" y="427913"/>
                  </a:lnTo>
                  <a:lnTo>
                    <a:pt x="137493" y="423086"/>
                  </a:lnTo>
                  <a:lnTo>
                    <a:pt x="142436" y="415904"/>
                  </a:lnTo>
                  <a:lnTo>
                    <a:pt x="143129" y="407073"/>
                  </a:lnTo>
                  <a:lnTo>
                    <a:pt x="143129" y="381939"/>
                  </a:lnTo>
                  <a:lnTo>
                    <a:pt x="47625" y="381939"/>
                  </a:lnTo>
                  <a:lnTo>
                    <a:pt x="47625" y="47752"/>
                  </a:lnTo>
                  <a:lnTo>
                    <a:pt x="143129" y="47752"/>
                  </a:lnTo>
                  <a:lnTo>
                    <a:pt x="143129" y="22618"/>
                  </a:lnTo>
                  <a:lnTo>
                    <a:pt x="141364" y="13433"/>
                  </a:lnTo>
                  <a:lnTo>
                    <a:pt x="136540" y="5661"/>
                  </a:lnTo>
                  <a:lnTo>
                    <a:pt x="129359" y="712"/>
                  </a:lnTo>
                  <a:lnTo>
                    <a:pt x="120523" y="0"/>
                  </a:lnTo>
                  <a:close/>
                </a:path>
                <a:path w="143509" h="429894">
                  <a:moveTo>
                    <a:pt x="143129" y="47752"/>
                  </a:moveTo>
                  <a:lnTo>
                    <a:pt x="95377" y="47752"/>
                  </a:lnTo>
                  <a:lnTo>
                    <a:pt x="95377" y="381939"/>
                  </a:lnTo>
                  <a:lnTo>
                    <a:pt x="143129" y="381939"/>
                  </a:lnTo>
                  <a:lnTo>
                    <a:pt x="143129" y="4775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703173" y="1660499"/>
              <a:ext cx="143129" cy="143217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3582524" y="1562493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695960" y="439737"/>
                  </a:moveTo>
                  <a:lnTo>
                    <a:pt x="690118" y="397548"/>
                  </a:lnTo>
                  <a:lnTo>
                    <a:pt x="673303" y="359702"/>
                  </a:lnTo>
                  <a:lnTo>
                    <a:pt x="653884" y="336715"/>
                  </a:lnTo>
                  <a:lnTo>
                    <a:pt x="648208" y="330009"/>
                  </a:lnTo>
                  <a:lnTo>
                    <a:pt x="648208" y="439737"/>
                  </a:lnTo>
                  <a:lnTo>
                    <a:pt x="648208" y="673417"/>
                  </a:lnTo>
                  <a:lnTo>
                    <a:pt x="600456" y="673417"/>
                  </a:lnTo>
                  <a:lnTo>
                    <a:pt x="600456" y="482447"/>
                  </a:lnTo>
                  <a:lnTo>
                    <a:pt x="592963" y="445274"/>
                  </a:lnTo>
                  <a:lnTo>
                    <a:pt x="585851" y="434708"/>
                  </a:lnTo>
                  <a:lnTo>
                    <a:pt x="572528" y="414921"/>
                  </a:lnTo>
                  <a:lnTo>
                    <a:pt x="542213" y="394474"/>
                  </a:lnTo>
                  <a:lnTo>
                    <a:pt x="505079" y="386969"/>
                  </a:lnTo>
                  <a:lnTo>
                    <a:pt x="467868" y="394474"/>
                  </a:lnTo>
                  <a:lnTo>
                    <a:pt x="437515" y="414921"/>
                  </a:lnTo>
                  <a:lnTo>
                    <a:pt x="417068" y="445274"/>
                  </a:lnTo>
                  <a:lnTo>
                    <a:pt x="409575" y="482447"/>
                  </a:lnTo>
                  <a:lnTo>
                    <a:pt x="409575" y="673417"/>
                  </a:lnTo>
                  <a:lnTo>
                    <a:pt x="359283" y="673417"/>
                  </a:lnTo>
                  <a:lnTo>
                    <a:pt x="359283" y="339229"/>
                  </a:lnTo>
                  <a:lnTo>
                    <a:pt x="409575" y="339229"/>
                  </a:lnTo>
                  <a:lnTo>
                    <a:pt x="409575" y="361835"/>
                  </a:lnTo>
                  <a:lnTo>
                    <a:pt x="410502" y="368909"/>
                  </a:lnTo>
                  <a:lnTo>
                    <a:pt x="413321" y="375031"/>
                  </a:lnTo>
                  <a:lnTo>
                    <a:pt x="418033" y="380225"/>
                  </a:lnTo>
                  <a:lnTo>
                    <a:pt x="424688" y="384454"/>
                  </a:lnTo>
                  <a:lnTo>
                    <a:pt x="427101" y="384454"/>
                  </a:lnTo>
                  <a:lnTo>
                    <a:pt x="429641" y="386969"/>
                  </a:lnTo>
                  <a:lnTo>
                    <a:pt x="437134" y="386969"/>
                  </a:lnTo>
                  <a:lnTo>
                    <a:pt x="444754" y="384454"/>
                  </a:lnTo>
                  <a:lnTo>
                    <a:pt x="449707" y="379425"/>
                  </a:lnTo>
                  <a:lnTo>
                    <a:pt x="459740" y="366864"/>
                  </a:lnTo>
                  <a:lnTo>
                    <a:pt x="476580" y="353682"/>
                  </a:lnTo>
                  <a:lnTo>
                    <a:pt x="496227" y="344258"/>
                  </a:lnTo>
                  <a:lnTo>
                    <a:pt x="515353" y="339229"/>
                  </a:lnTo>
                  <a:lnTo>
                    <a:pt x="517753" y="338607"/>
                  </a:lnTo>
                  <a:lnTo>
                    <a:pt x="540258" y="336715"/>
                  </a:lnTo>
                  <a:lnTo>
                    <a:pt x="552831" y="336715"/>
                  </a:lnTo>
                  <a:lnTo>
                    <a:pt x="597357" y="352818"/>
                  </a:lnTo>
                  <a:lnTo>
                    <a:pt x="642239" y="406361"/>
                  </a:lnTo>
                  <a:lnTo>
                    <a:pt x="648208" y="439737"/>
                  </a:lnTo>
                  <a:lnTo>
                    <a:pt x="648208" y="330009"/>
                  </a:lnTo>
                  <a:lnTo>
                    <a:pt x="611085" y="304736"/>
                  </a:lnTo>
                  <a:lnTo>
                    <a:pt x="567817" y="291477"/>
                  </a:lnTo>
                  <a:lnTo>
                    <a:pt x="540258" y="288975"/>
                  </a:lnTo>
                  <a:lnTo>
                    <a:pt x="517715" y="290398"/>
                  </a:lnTo>
                  <a:lnTo>
                    <a:pt x="495935" y="294627"/>
                  </a:lnTo>
                  <a:lnTo>
                    <a:pt x="475564" y="301701"/>
                  </a:lnTo>
                  <a:lnTo>
                    <a:pt x="457327" y="311581"/>
                  </a:lnTo>
                  <a:lnTo>
                    <a:pt x="454088" y="303149"/>
                  </a:lnTo>
                  <a:lnTo>
                    <a:pt x="448513" y="296824"/>
                  </a:lnTo>
                  <a:lnTo>
                    <a:pt x="441045" y="292862"/>
                  </a:lnTo>
                  <a:lnTo>
                    <a:pt x="432181" y="291477"/>
                  </a:lnTo>
                  <a:lnTo>
                    <a:pt x="336677" y="291477"/>
                  </a:lnTo>
                  <a:lnTo>
                    <a:pt x="327431" y="293255"/>
                  </a:lnTo>
                  <a:lnTo>
                    <a:pt x="319379" y="298081"/>
                  </a:lnTo>
                  <a:lnTo>
                    <a:pt x="313690" y="305269"/>
                  </a:lnTo>
                  <a:lnTo>
                    <a:pt x="311531" y="314096"/>
                  </a:lnTo>
                  <a:lnTo>
                    <a:pt x="311531" y="698550"/>
                  </a:lnTo>
                  <a:lnTo>
                    <a:pt x="313334" y="707745"/>
                  </a:lnTo>
                  <a:lnTo>
                    <a:pt x="318427" y="715518"/>
                  </a:lnTo>
                  <a:lnTo>
                    <a:pt x="326364" y="720458"/>
                  </a:lnTo>
                  <a:lnTo>
                    <a:pt x="336677" y="721156"/>
                  </a:lnTo>
                  <a:lnTo>
                    <a:pt x="432181" y="721156"/>
                  </a:lnTo>
                  <a:lnTo>
                    <a:pt x="441413" y="719391"/>
                  </a:lnTo>
                  <a:lnTo>
                    <a:pt x="449465" y="714565"/>
                  </a:lnTo>
                  <a:lnTo>
                    <a:pt x="455155" y="707390"/>
                  </a:lnTo>
                  <a:lnTo>
                    <a:pt x="457327" y="698550"/>
                  </a:lnTo>
                  <a:lnTo>
                    <a:pt x="457327" y="673417"/>
                  </a:lnTo>
                  <a:lnTo>
                    <a:pt x="457327" y="482447"/>
                  </a:lnTo>
                  <a:lnTo>
                    <a:pt x="461251" y="463334"/>
                  </a:lnTo>
                  <a:lnTo>
                    <a:pt x="471766" y="448221"/>
                  </a:lnTo>
                  <a:lnTo>
                    <a:pt x="487006" y="438289"/>
                  </a:lnTo>
                  <a:lnTo>
                    <a:pt x="505079" y="434708"/>
                  </a:lnTo>
                  <a:lnTo>
                    <a:pt x="524154" y="438645"/>
                  </a:lnTo>
                  <a:lnTo>
                    <a:pt x="539280" y="449160"/>
                  </a:lnTo>
                  <a:lnTo>
                    <a:pt x="549236" y="464400"/>
                  </a:lnTo>
                  <a:lnTo>
                    <a:pt x="552831" y="482447"/>
                  </a:lnTo>
                  <a:lnTo>
                    <a:pt x="552831" y="698550"/>
                  </a:lnTo>
                  <a:lnTo>
                    <a:pt x="554583" y="707745"/>
                  </a:lnTo>
                  <a:lnTo>
                    <a:pt x="559409" y="715518"/>
                  </a:lnTo>
                  <a:lnTo>
                    <a:pt x="566597" y="720458"/>
                  </a:lnTo>
                  <a:lnTo>
                    <a:pt x="575437" y="721156"/>
                  </a:lnTo>
                  <a:lnTo>
                    <a:pt x="673354" y="721156"/>
                  </a:lnTo>
                  <a:lnTo>
                    <a:pt x="682536" y="719391"/>
                  </a:lnTo>
                  <a:lnTo>
                    <a:pt x="690321" y="714565"/>
                  </a:lnTo>
                  <a:lnTo>
                    <a:pt x="695261" y="707390"/>
                  </a:lnTo>
                  <a:lnTo>
                    <a:pt x="695960" y="698550"/>
                  </a:lnTo>
                  <a:lnTo>
                    <a:pt x="695960" y="673417"/>
                  </a:lnTo>
                  <a:lnTo>
                    <a:pt x="695960" y="439737"/>
                  </a:lnTo>
                  <a:close/>
                </a:path>
                <a:path w="819150" h="819150">
                  <a:moveTo>
                    <a:pt x="819150" y="123126"/>
                  </a:moveTo>
                  <a:lnTo>
                    <a:pt x="809447" y="76695"/>
                  </a:lnTo>
                  <a:lnTo>
                    <a:pt x="789686" y="47752"/>
                  </a:lnTo>
                  <a:lnTo>
                    <a:pt x="783031" y="38023"/>
                  </a:lnTo>
                  <a:lnTo>
                    <a:pt x="768858" y="28295"/>
                  </a:lnTo>
                  <a:lnTo>
                    <a:pt x="768858" y="123126"/>
                  </a:lnTo>
                  <a:lnTo>
                    <a:pt x="768858" y="698550"/>
                  </a:lnTo>
                  <a:lnTo>
                    <a:pt x="763117" y="726897"/>
                  </a:lnTo>
                  <a:lnTo>
                    <a:pt x="747496" y="750062"/>
                  </a:lnTo>
                  <a:lnTo>
                    <a:pt x="724331" y="765683"/>
                  </a:lnTo>
                  <a:lnTo>
                    <a:pt x="695960" y="771410"/>
                  </a:lnTo>
                  <a:lnTo>
                    <a:pt x="120650" y="771410"/>
                  </a:lnTo>
                  <a:lnTo>
                    <a:pt x="92265" y="765683"/>
                  </a:lnTo>
                  <a:lnTo>
                    <a:pt x="69100" y="750062"/>
                  </a:lnTo>
                  <a:lnTo>
                    <a:pt x="53479" y="726897"/>
                  </a:lnTo>
                  <a:lnTo>
                    <a:pt x="47752" y="698550"/>
                  </a:lnTo>
                  <a:lnTo>
                    <a:pt x="47752" y="123126"/>
                  </a:lnTo>
                  <a:lnTo>
                    <a:pt x="53479" y="94754"/>
                  </a:lnTo>
                  <a:lnTo>
                    <a:pt x="69100" y="71310"/>
                  </a:lnTo>
                  <a:lnTo>
                    <a:pt x="92265" y="54940"/>
                  </a:lnTo>
                  <a:lnTo>
                    <a:pt x="120650" y="47752"/>
                  </a:lnTo>
                  <a:lnTo>
                    <a:pt x="695960" y="47752"/>
                  </a:lnTo>
                  <a:lnTo>
                    <a:pt x="724331" y="53530"/>
                  </a:lnTo>
                  <a:lnTo>
                    <a:pt x="747496" y="69430"/>
                  </a:lnTo>
                  <a:lnTo>
                    <a:pt x="763117" y="93332"/>
                  </a:lnTo>
                  <a:lnTo>
                    <a:pt x="768858" y="123126"/>
                  </a:lnTo>
                  <a:lnTo>
                    <a:pt x="768858" y="28295"/>
                  </a:lnTo>
                  <a:lnTo>
                    <a:pt x="743864" y="11125"/>
                  </a:lnTo>
                  <a:lnTo>
                    <a:pt x="695960" y="0"/>
                  </a:lnTo>
                  <a:lnTo>
                    <a:pt x="120650" y="0"/>
                  </a:lnTo>
                  <a:lnTo>
                    <a:pt x="74193" y="9702"/>
                  </a:lnTo>
                  <a:lnTo>
                    <a:pt x="35788" y="36131"/>
                  </a:lnTo>
                  <a:lnTo>
                    <a:pt x="9652" y="75272"/>
                  </a:lnTo>
                  <a:lnTo>
                    <a:pt x="0" y="123126"/>
                  </a:lnTo>
                  <a:lnTo>
                    <a:pt x="0" y="698550"/>
                  </a:lnTo>
                  <a:lnTo>
                    <a:pt x="9652" y="744956"/>
                  </a:lnTo>
                  <a:lnTo>
                    <a:pt x="35788" y="783348"/>
                  </a:lnTo>
                  <a:lnTo>
                    <a:pt x="74193" y="809498"/>
                  </a:lnTo>
                  <a:lnTo>
                    <a:pt x="120650" y="819150"/>
                  </a:lnTo>
                  <a:lnTo>
                    <a:pt x="695960" y="819150"/>
                  </a:lnTo>
                  <a:lnTo>
                    <a:pt x="742442" y="809498"/>
                  </a:lnTo>
                  <a:lnTo>
                    <a:pt x="781126" y="783348"/>
                  </a:lnTo>
                  <a:lnTo>
                    <a:pt x="789482" y="771410"/>
                  </a:lnTo>
                  <a:lnTo>
                    <a:pt x="808024" y="744956"/>
                  </a:lnTo>
                  <a:lnTo>
                    <a:pt x="819150" y="698550"/>
                  </a:lnTo>
                  <a:lnTo>
                    <a:pt x="819150" y="12312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1124997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7082" y="0"/>
                  </a:moveTo>
                  <a:lnTo>
                    <a:pt x="0" y="884580"/>
                  </a:lnTo>
                  <a:lnTo>
                    <a:pt x="887082" y="1771650"/>
                  </a:lnTo>
                  <a:lnTo>
                    <a:pt x="1771599" y="884580"/>
                  </a:lnTo>
                  <a:lnTo>
                    <a:pt x="88708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1605006" y="1562493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577926" y="409536"/>
                  </a:moveTo>
                  <a:lnTo>
                    <a:pt x="571906" y="364794"/>
                  </a:lnTo>
                  <a:lnTo>
                    <a:pt x="554926" y="324586"/>
                  </a:lnTo>
                  <a:lnTo>
                    <a:pt x="530186" y="292557"/>
                  </a:lnTo>
                  <a:lnTo>
                    <a:pt x="530186" y="409536"/>
                  </a:lnTo>
                  <a:lnTo>
                    <a:pt x="520877" y="455942"/>
                  </a:lnTo>
                  <a:lnTo>
                    <a:pt x="495312" y="494334"/>
                  </a:lnTo>
                  <a:lnTo>
                    <a:pt x="457034" y="520484"/>
                  </a:lnTo>
                  <a:lnTo>
                    <a:pt x="409575" y="530136"/>
                  </a:lnTo>
                  <a:lnTo>
                    <a:pt x="363156" y="520839"/>
                  </a:lnTo>
                  <a:lnTo>
                    <a:pt x="324764" y="495287"/>
                  </a:lnTo>
                  <a:lnTo>
                    <a:pt x="298615" y="457009"/>
                  </a:lnTo>
                  <a:lnTo>
                    <a:pt x="288963" y="409536"/>
                  </a:lnTo>
                  <a:lnTo>
                    <a:pt x="298259" y="363181"/>
                  </a:lnTo>
                  <a:lnTo>
                    <a:pt x="323824" y="325069"/>
                  </a:lnTo>
                  <a:lnTo>
                    <a:pt x="362102" y="299669"/>
                  </a:lnTo>
                  <a:lnTo>
                    <a:pt x="409575" y="291452"/>
                  </a:lnTo>
                  <a:lnTo>
                    <a:pt x="455980" y="300723"/>
                  </a:lnTo>
                  <a:lnTo>
                    <a:pt x="494372" y="326009"/>
                  </a:lnTo>
                  <a:lnTo>
                    <a:pt x="520522" y="363537"/>
                  </a:lnTo>
                  <a:lnTo>
                    <a:pt x="530186" y="409536"/>
                  </a:lnTo>
                  <a:lnTo>
                    <a:pt x="530186" y="292557"/>
                  </a:lnTo>
                  <a:lnTo>
                    <a:pt x="494538" y="264185"/>
                  </a:lnTo>
                  <a:lnTo>
                    <a:pt x="454317" y="247218"/>
                  </a:lnTo>
                  <a:lnTo>
                    <a:pt x="409575" y="241198"/>
                  </a:lnTo>
                  <a:lnTo>
                    <a:pt x="364820" y="247218"/>
                  </a:lnTo>
                  <a:lnTo>
                    <a:pt x="324599" y="264185"/>
                  </a:lnTo>
                  <a:lnTo>
                    <a:pt x="290525" y="290512"/>
                  </a:lnTo>
                  <a:lnTo>
                    <a:pt x="264198" y="324586"/>
                  </a:lnTo>
                  <a:lnTo>
                    <a:pt x="247218" y="364794"/>
                  </a:lnTo>
                  <a:lnTo>
                    <a:pt x="241211" y="409536"/>
                  </a:lnTo>
                  <a:lnTo>
                    <a:pt x="247218" y="454291"/>
                  </a:lnTo>
                  <a:lnTo>
                    <a:pt x="264198" y="494499"/>
                  </a:lnTo>
                  <a:lnTo>
                    <a:pt x="290525" y="528574"/>
                  </a:lnTo>
                  <a:lnTo>
                    <a:pt x="324599" y="554901"/>
                  </a:lnTo>
                  <a:lnTo>
                    <a:pt x="364820" y="571868"/>
                  </a:lnTo>
                  <a:lnTo>
                    <a:pt x="409575" y="577875"/>
                  </a:lnTo>
                  <a:lnTo>
                    <a:pt x="454317" y="571868"/>
                  </a:lnTo>
                  <a:lnTo>
                    <a:pt x="494538" y="554901"/>
                  </a:lnTo>
                  <a:lnTo>
                    <a:pt x="526580" y="530136"/>
                  </a:lnTo>
                  <a:lnTo>
                    <a:pt x="528612" y="528574"/>
                  </a:lnTo>
                  <a:lnTo>
                    <a:pt x="554926" y="494499"/>
                  </a:lnTo>
                  <a:lnTo>
                    <a:pt x="571906" y="454291"/>
                  </a:lnTo>
                  <a:lnTo>
                    <a:pt x="577926" y="409536"/>
                  </a:lnTo>
                  <a:close/>
                </a:path>
                <a:path w="819150" h="819150">
                  <a:moveTo>
                    <a:pt x="723658" y="218592"/>
                  </a:moveTo>
                  <a:lnTo>
                    <a:pt x="713955" y="172199"/>
                  </a:lnTo>
                  <a:lnTo>
                    <a:pt x="695756" y="145732"/>
                  </a:lnTo>
                  <a:lnTo>
                    <a:pt x="687539" y="133794"/>
                  </a:lnTo>
                  <a:lnTo>
                    <a:pt x="673404" y="124371"/>
                  </a:lnTo>
                  <a:lnTo>
                    <a:pt x="673404" y="218592"/>
                  </a:lnTo>
                  <a:lnTo>
                    <a:pt x="673404" y="602996"/>
                  </a:lnTo>
                  <a:lnTo>
                    <a:pt x="667664" y="631355"/>
                  </a:lnTo>
                  <a:lnTo>
                    <a:pt x="652043" y="654519"/>
                  </a:lnTo>
                  <a:lnTo>
                    <a:pt x="628878" y="670140"/>
                  </a:lnTo>
                  <a:lnTo>
                    <a:pt x="600532" y="675868"/>
                  </a:lnTo>
                  <a:lnTo>
                    <a:pt x="216090" y="675868"/>
                  </a:lnTo>
                  <a:lnTo>
                    <a:pt x="187731" y="670140"/>
                  </a:lnTo>
                  <a:lnTo>
                    <a:pt x="164566" y="654519"/>
                  </a:lnTo>
                  <a:lnTo>
                    <a:pt x="148945" y="631355"/>
                  </a:lnTo>
                  <a:lnTo>
                    <a:pt x="143217" y="602996"/>
                  </a:lnTo>
                  <a:lnTo>
                    <a:pt x="143217" y="218592"/>
                  </a:lnTo>
                  <a:lnTo>
                    <a:pt x="148945" y="190258"/>
                  </a:lnTo>
                  <a:lnTo>
                    <a:pt x="164566" y="167093"/>
                  </a:lnTo>
                  <a:lnTo>
                    <a:pt x="187731" y="151472"/>
                  </a:lnTo>
                  <a:lnTo>
                    <a:pt x="216090" y="145732"/>
                  </a:lnTo>
                  <a:lnTo>
                    <a:pt x="600532" y="145732"/>
                  </a:lnTo>
                  <a:lnTo>
                    <a:pt x="628878" y="151472"/>
                  </a:lnTo>
                  <a:lnTo>
                    <a:pt x="652043" y="167093"/>
                  </a:lnTo>
                  <a:lnTo>
                    <a:pt x="667664" y="190258"/>
                  </a:lnTo>
                  <a:lnTo>
                    <a:pt x="673404" y="218592"/>
                  </a:lnTo>
                  <a:lnTo>
                    <a:pt x="673404" y="124371"/>
                  </a:lnTo>
                  <a:lnTo>
                    <a:pt x="648385" y="107657"/>
                  </a:lnTo>
                  <a:lnTo>
                    <a:pt x="600532" y="97993"/>
                  </a:lnTo>
                  <a:lnTo>
                    <a:pt x="216090" y="97993"/>
                  </a:lnTo>
                  <a:lnTo>
                    <a:pt x="169672" y="107657"/>
                  </a:lnTo>
                  <a:lnTo>
                    <a:pt x="131279" y="133794"/>
                  </a:lnTo>
                  <a:lnTo>
                    <a:pt x="105130" y="172199"/>
                  </a:lnTo>
                  <a:lnTo>
                    <a:pt x="95478" y="218592"/>
                  </a:lnTo>
                  <a:lnTo>
                    <a:pt x="95478" y="602996"/>
                  </a:lnTo>
                  <a:lnTo>
                    <a:pt x="105130" y="649401"/>
                  </a:lnTo>
                  <a:lnTo>
                    <a:pt x="131279" y="687793"/>
                  </a:lnTo>
                  <a:lnTo>
                    <a:pt x="169672" y="713943"/>
                  </a:lnTo>
                  <a:lnTo>
                    <a:pt x="216090" y="723595"/>
                  </a:lnTo>
                  <a:lnTo>
                    <a:pt x="600532" y="723595"/>
                  </a:lnTo>
                  <a:lnTo>
                    <a:pt x="646976" y="713943"/>
                  </a:lnTo>
                  <a:lnTo>
                    <a:pt x="685647" y="687793"/>
                  </a:lnTo>
                  <a:lnTo>
                    <a:pt x="712546" y="649401"/>
                  </a:lnTo>
                  <a:lnTo>
                    <a:pt x="723658" y="602996"/>
                  </a:lnTo>
                  <a:lnTo>
                    <a:pt x="723658" y="218592"/>
                  </a:lnTo>
                  <a:close/>
                </a:path>
                <a:path w="819150" h="819150">
                  <a:moveTo>
                    <a:pt x="819150" y="120611"/>
                  </a:moveTo>
                  <a:lnTo>
                    <a:pt x="809840" y="74206"/>
                  </a:lnTo>
                  <a:lnTo>
                    <a:pt x="792226" y="47739"/>
                  </a:lnTo>
                  <a:lnTo>
                    <a:pt x="784275" y="35814"/>
                  </a:lnTo>
                  <a:lnTo>
                    <a:pt x="771398" y="27025"/>
                  </a:lnTo>
                  <a:lnTo>
                    <a:pt x="771398" y="120611"/>
                  </a:lnTo>
                  <a:lnTo>
                    <a:pt x="771398" y="700989"/>
                  </a:lnTo>
                  <a:lnTo>
                    <a:pt x="765657" y="729297"/>
                  </a:lnTo>
                  <a:lnTo>
                    <a:pt x="750036" y="752182"/>
                  </a:lnTo>
                  <a:lnTo>
                    <a:pt x="726871" y="767067"/>
                  </a:lnTo>
                  <a:lnTo>
                    <a:pt x="698538" y="771334"/>
                  </a:lnTo>
                  <a:lnTo>
                    <a:pt x="120611" y="771334"/>
                  </a:lnTo>
                  <a:lnTo>
                    <a:pt x="92252" y="765644"/>
                  </a:lnTo>
                  <a:lnTo>
                    <a:pt x="69088" y="750303"/>
                  </a:lnTo>
                  <a:lnTo>
                    <a:pt x="53467" y="727887"/>
                  </a:lnTo>
                  <a:lnTo>
                    <a:pt x="47739" y="700989"/>
                  </a:lnTo>
                  <a:lnTo>
                    <a:pt x="47739" y="120611"/>
                  </a:lnTo>
                  <a:lnTo>
                    <a:pt x="53467" y="92265"/>
                  </a:lnTo>
                  <a:lnTo>
                    <a:pt x="69088" y="69100"/>
                  </a:lnTo>
                  <a:lnTo>
                    <a:pt x="92252" y="53479"/>
                  </a:lnTo>
                  <a:lnTo>
                    <a:pt x="120611" y="47739"/>
                  </a:lnTo>
                  <a:lnTo>
                    <a:pt x="698538" y="47739"/>
                  </a:lnTo>
                  <a:lnTo>
                    <a:pt x="726871" y="53479"/>
                  </a:lnTo>
                  <a:lnTo>
                    <a:pt x="750036" y="69100"/>
                  </a:lnTo>
                  <a:lnTo>
                    <a:pt x="765657" y="92265"/>
                  </a:lnTo>
                  <a:lnTo>
                    <a:pt x="771398" y="120611"/>
                  </a:lnTo>
                  <a:lnTo>
                    <a:pt x="771398" y="27025"/>
                  </a:lnTo>
                  <a:lnTo>
                    <a:pt x="745998" y="9664"/>
                  </a:lnTo>
                  <a:lnTo>
                    <a:pt x="698538" y="0"/>
                  </a:lnTo>
                  <a:lnTo>
                    <a:pt x="120611" y="0"/>
                  </a:lnTo>
                  <a:lnTo>
                    <a:pt x="74193" y="9309"/>
                  </a:lnTo>
                  <a:lnTo>
                    <a:pt x="35801" y="34874"/>
                  </a:lnTo>
                  <a:lnTo>
                    <a:pt x="9652" y="73152"/>
                  </a:lnTo>
                  <a:lnTo>
                    <a:pt x="0" y="120611"/>
                  </a:lnTo>
                  <a:lnTo>
                    <a:pt x="0" y="700989"/>
                  </a:lnTo>
                  <a:lnTo>
                    <a:pt x="9296" y="747356"/>
                  </a:lnTo>
                  <a:lnTo>
                    <a:pt x="34848" y="785482"/>
                  </a:lnTo>
                  <a:lnTo>
                    <a:pt x="73139" y="810882"/>
                  </a:lnTo>
                  <a:lnTo>
                    <a:pt x="120611" y="819073"/>
                  </a:lnTo>
                  <a:lnTo>
                    <a:pt x="698538" y="819073"/>
                  </a:lnTo>
                  <a:lnTo>
                    <a:pt x="744943" y="809815"/>
                  </a:lnTo>
                  <a:lnTo>
                    <a:pt x="783336" y="784529"/>
                  </a:lnTo>
                  <a:lnTo>
                    <a:pt x="809485" y="747001"/>
                  </a:lnTo>
                  <a:lnTo>
                    <a:pt x="819150" y="700989"/>
                  </a:lnTo>
                  <a:lnTo>
                    <a:pt x="819150" y="1206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135193" y="1755965"/>
              <a:ext cx="95478" cy="97980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5647162" y="1635023"/>
              <a:ext cx="657225" cy="671830"/>
            </a:xfrm>
            <a:custGeom>
              <a:avLst/>
              <a:gdLst/>
              <a:ahLst/>
              <a:cxnLst/>
              <a:rect l="l" t="t" r="r" b="b"/>
              <a:pathLst>
                <a:path w="657225" h="671830">
                  <a:moveTo>
                    <a:pt x="195707" y="0"/>
                  </a:moveTo>
                  <a:lnTo>
                    <a:pt x="0" y="0"/>
                  </a:lnTo>
                  <a:lnTo>
                    <a:pt x="256667" y="373341"/>
                  </a:lnTo>
                  <a:lnTo>
                    <a:pt x="0" y="671512"/>
                  </a:lnTo>
                  <a:lnTo>
                    <a:pt x="58039" y="671512"/>
                  </a:lnTo>
                  <a:lnTo>
                    <a:pt x="282321" y="410794"/>
                  </a:lnTo>
                  <a:lnTo>
                    <a:pt x="335661" y="410794"/>
                  </a:lnTo>
                  <a:lnTo>
                    <a:pt x="78867" y="43637"/>
                  </a:lnTo>
                  <a:lnTo>
                    <a:pt x="225696" y="43637"/>
                  </a:lnTo>
                  <a:lnTo>
                    <a:pt x="195707" y="0"/>
                  </a:lnTo>
                  <a:close/>
                </a:path>
                <a:path w="657225" h="671830">
                  <a:moveTo>
                    <a:pt x="335661" y="410794"/>
                  </a:moveTo>
                  <a:lnTo>
                    <a:pt x="282321" y="410794"/>
                  </a:lnTo>
                  <a:lnTo>
                    <a:pt x="461518" y="671512"/>
                  </a:lnTo>
                  <a:lnTo>
                    <a:pt x="657225" y="671512"/>
                  </a:lnTo>
                  <a:lnTo>
                    <a:pt x="628598" y="629856"/>
                  </a:lnTo>
                  <a:lnTo>
                    <a:pt x="488823" y="629856"/>
                  </a:lnTo>
                  <a:lnTo>
                    <a:pt x="335661" y="410794"/>
                  </a:lnTo>
                  <a:close/>
                </a:path>
                <a:path w="657225" h="671830">
                  <a:moveTo>
                    <a:pt x="225696" y="43637"/>
                  </a:moveTo>
                  <a:lnTo>
                    <a:pt x="168021" y="43637"/>
                  </a:lnTo>
                  <a:lnTo>
                    <a:pt x="400847" y="376643"/>
                  </a:lnTo>
                  <a:lnTo>
                    <a:pt x="577850" y="629856"/>
                  </a:lnTo>
                  <a:lnTo>
                    <a:pt x="628598" y="629856"/>
                  </a:lnTo>
                  <a:lnTo>
                    <a:pt x="391160" y="284340"/>
                  </a:lnTo>
                  <a:lnTo>
                    <a:pt x="423394" y="246888"/>
                  </a:lnTo>
                  <a:lnTo>
                    <a:pt x="365379" y="246888"/>
                  </a:lnTo>
                  <a:lnTo>
                    <a:pt x="225696" y="43637"/>
                  </a:lnTo>
                  <a:close/>
                </a:path>
                <a:path w="657225" h="671830">
                  <a:moveTo>
                    <a:pt x="635889" y="0"/>
                  </a:moveTo>
                  <a:lnTo>
                    <a:pt x="577850" y="0"/>
                  </a:lnTo>
                  <a:lnTo>
                    <a:pt x="365379" y="246888"/>
                  </a:lnTo>
                  <a:lnTo>
                    <a:pt x="423394" y="246888"/>
                  </a:lnTo>
                  <a:lnTo>
                    <a:pt x="6358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2673350" y="3050186"/>
            <a:ext cx="607187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405" dirty="0"/>
              <a:t>Thank</a:t>
            </a:r>
            <a:r>
              <a:rPr lang="en-IN" sz="8000" spc="405" dirty="0"/>
              <a:t>You</a:t>
            </a:r>
            <a:r>
              <a:rPr sz="8000" spc="405" dirty="0"/>
              <a:t>!</a:t>
            </a:r>
            <a:endParaRPr sz="8000" dirty="0"/>
          </a:p>
        </p:txBody>
      </p:sp>
      <p:sp>
        <p:nvSpPr>
          <p:cNvPr id="16" name="object 16"/>
          <p:cNvSpPr txBox="1"/>
          <p:nvPr/>
        </p:nvSpPr>
        <p:spPr>
          <a:xfrm>
            <a:off x="2773549" y="4420404"/>
            <a:ext cx="5106035" cy="738857"/>
          </a:xfrm>
          <a:prstGeom prst="rect">
            <a:avLst/>
          </a:prstGeom>
        </p:spPr>
        <p:txBody>
          <a:bodyPr vert="horz" wrap="square" lIns="0" tIns="146050" rIns="0" bIns="0" rtlCol="0">
            <a:spAutoFit/>
          </a:bodyPr>
          <a:lstStyle/>
          <a:p>
            <a:pPr marL="12700" marR="5080" algn="ctr">
              <a:lnSpc>
                <a:spcPts val="5250"/>
              </a:lnSpc>
              <a:spcBef>
                <a:spcPts val="1150"/>
              </a:spcBef>
            </a:pPr>
            <a:r>
              <a:rPr lang="en-IN" sz="2800" spc="520" dirty="0">
                <a:solidFill>
                  <a:srgbClr val="FFFFFF"/>
                </a:solidFill>
                <a:latin typeface="Cambria"/>
                <a:cs typeface="Cambria"/>
              </a:rPr>
              <a:t>D</a:t>
            </a:r>
            <a:r>
              <a:rPr sz="2800" spc="520" dirty="0">
                <a:solidFill>
                  <a:srgbClr val="FFFFFF"/>
                </a:solidFill>
                <a:latin typeface="Cambria"/>
                <a:cs typeface="Cambria"/>
              </a:rPr>
              <a:t>o</a:t>
            </a:r>
            <a:r>
              <a:rPr sz="2800" spc="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800" spc="204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2800" spc="1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800" spc="135" dirty="0">
                <a:solidFill>
                  <a:srgbClr val="FFFFFF"/>
                </a:solidFill>
                <a:latin typeface="Cambria"/>
                <a:cs typeface="Cambria"/>
              </a:rPr>
              <a:t>have</a:t>
            </a:r>
            <a:r>
              <a:rPr sz="280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800" spc="165" dirty="0">
                <a:solidFill>
                  <a:srgbClr val="FFFFFF"/>
                </a:solidFill>
                <a:latin typeface="Cambria"/>
                <a:cs typeface="Cambria"/>
              </a:rPr>
              <a:t>any </a:t>
            </a:r>
            <a:r>
              <a:rPr sz="2800" spc="-1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800" spc="190" dirty="0">
                <a:solidFill>
                  <a:srgbClr val="FFFFFF"/>
                </a:solidFill>
                <a:latin typeface="Cambria"/>
                <a:cs typeface="Cambria"/>
              </a:rPr>
              <a:t>questions?</a:t>
            </a:r>
            <a:endParaRPr sz="2800" dirty="0">
              <a:latin typeface="Cambria"/>
              <a:cs typeface="Cambri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2287523" y="4336212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5" y="0"/>
                </a:moveTo>
                <a:lnTo>
                  <a:pt x="0" y="0"/>
                </a:lnTo>
                <a:lnTo>
                  <a:pt x="0" y="95250"/>
                </a:lnTo>
                <a:lnTo>
                  <a:pt x="6029325" y="95250"/>
                </a:lnTo>
                <a:lnTo>
                  <a:pt x="60293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8" y="0"/>
            <a:ext cx="18278475" cy="10287000"/>
            <a:chOff x="5288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89"/>
              <a:ext cx="18278472" cy="1028120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3" y="2895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5" y="0"/>
                  </a:moveTo>
                  <a:lnTo>
                    <a:pt x="0" y="0"/>
                  </a:lnTo>
                  <a:lnTo>
                    <a:pt x="0" y="10277475"/>
                  </a:lnTo>
                  <a:lnTo>
                    <a:pt x="7077075" y="10277475"/>
                  </a:lnTo>
                  <a:lnTo>
                    <a:pt x="7077075" y="0"/>
                  </a:lnTo>
                  <a:close/>
                </a:path>
              </a:pathLst>
            </a:custGeom>
            <a:solidFill>
              <a:srgbClr val="28293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803759" y="1657922"/>
            <a:ext cx="511111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50" spc="285" dirty="0"/>
              <a:t>Introduction</a:t>
            </a:r>
            <a:endParaRPr sz="6750"/>
          </a:p>
        </p:txBody>
      </p:sp>
      <p:sp>
        <p:nvSpPr>
          <p:cNvPr id="11" name="object 11"/>
          <p:cNvSpPr txBox="1"/>
          <p:nvPr/>
        </p:nvSpPr>
        <p:spPr>
          <a:xfrm>
            <a:off x="11916216" y="3428886"/>
            <a:ext cx="6009005" cy="125066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5080" indent="829944" algn="r">
              <a:lnSpc>
                <a:spcPct val="99000"/>
              </a:lnSpc>
              <a:spcBef>
                <a:spcPts val="130"/>
              </a:spcBef>
            </a:pPr>
            <a:r>
              <a:rPr lang="en-IN" sz="2700" spc="100" dirty="0">
                <a:solidFill>
                  <a:srgbClr val="FFFFFF"/>
                </a:solidFill>
                <a:latin typeface="Tahoma"/>
                <a:cs typeface="Tahoma"/>
              </a:rPr>
              <a:t>Task Management System made with MongoDB, </a:t>
            </a:r>
            <a:r>
              <a:rPr lang="en-IN" sz="2700" spc="100" dirty="0" err="1">
                <a:solidFill>
                  <a:srgbClr val="FFFFFF"/>
                </a:solidFill>
                <a:latin typeface="Tahoma"/>
                <a:cs typeface="Tahoma"/>
              </a:rPr>
              <a:t>ExpressJS</a:t>
            </a:r>
            <a:r>
              <a:rPr lang="en-IN" sz="2700" spc="100" dirty="0">
                <a:solidFill>
                  <a:srgbClr val="FFFFFF"/>
                </a:solidFill>
                <a:latin typeface="Tahoma"/>
                <a:cs typeface="Tahoma"/>
              </a:rPr>
              <a:t>, React, NodeJS</a:t>
            </a:r>
            <a:endParaRPr lang="en-IN" sz="2700" spc="40" dirty="0">
              <a:solidFill>
                <a:srgbClr val="FFFFFF"/>
              </a:solidFill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908659" y="3164992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07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32"/>
                  </a:lnTo>
                  <a:lnTo>
                    <a:pt x="2938869" y="3168307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30007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02"/>
                  </a:lnTo>
                  <a:lnTo>
                    <a:pt x="2371077" y="630288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613"/>
            <a:chOff x="0" y="4062768"/>
            <a:chExt cx="4617085" cy="6224613"/>
          </a:xfrm>
        </p:grpSpPr>
        <p:sp>
          <p:nvSpPr>
            <p:cNvPr id="7" name="object 7"/>
            <p:cNvSpPr/>
            <p:nvPr/>
          </p:nvSpPr>
          <p:spPr>
            <a:xfrm>
              <a:off x="0" y="6801866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1392351" y="0"/>
                  </a:moveTo>
                  <a:lnTo>
                    <a:pt x="0" y="1391813"/>
                  </a:lnTo>
                  <a:lnTo>
                    <a:pt x="0" y="3485132"/>
                  </a:lnTo>
                  <a:lnTo>
                    <a:pt x="4354500" y="3485132"/>
                  </a:lnTo>
                  <a:lnTo>
                    <a:pt x="4616551" y="3222979"/>
                  </a:lnTo>
                  <a:lnTo>
                    <a:pt x="1392351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0"/>
                  </a:moveTo>
                  <a:lnTo>
                    <a:pt x="0" y="3851856"/>
                  </a:lnTo>
                  <a:lnTo>
                    <a:pt x="1925929" y="1925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4363618" y="2143023"/>
            <a:ext cx="5257800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50" spc="210" dirty="0"/>
              <a:t>Project</a:t>
            </a:r>
            <a:r>
              <a:rPr sz="6750" spc="145" dirty="0"/>
              <a:t> </a:t>
            </a:r>
            <a:r>
              <a:rPr sz="6750" spc="340" dirty="0"/>
              <a:t>Goals</a:t>
            </a:r>
            <a:endParaRPr sz="6750"/>
          </a:p>
        </p:txBody>
      </p:sp>
      <p:sp>
        <p:nvSpPr>
          <p:cNvPr id="14" name="object 14"/>
          <p:cNvSpPr txBox="1"/>
          <p:nvPr/>
        </p:nvSpPr>
        <p:spPr>
          <a:xfrm>
            <a:off x="3783863" y="4198315"/>
            <a:ext cx="5837555" cy="25058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60755" algn="r">
              <a:lnSpc>
                <a:spcPct val="100000"/>
              </a:lnSpc>
              <a:spcBef>
                <a:spcPts val="100"/>
              </a:spcBef>
            </a:pPr>
            <a:r>
              <a:rPr lang="en-IN" sz="2700" spc="155" dirty="0">
                <a:solidFill>
                  <a:srgbClr val="FFFFFF"/>
                </a:solidFill>
                <a:latin typeface="Tahoma"/>
                <a:cs typeface="Tahoma"/>
              </a:rPr>
              <a:t>To design a fully functional Task Management System with Admin and User Access and the ability to create new users on the platform, add new tasks as a whole, and delete it too.</a:t>
            </a:r>
            <a:endParaRPr sz="2700" dirty="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610047" y="3650094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6" name="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6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3388256" y="0"/>
                </a:moveTo>
                <a:lnTo>
                  <a:pt x="0" y="0"/>
                </a:lnTo>
                <a:lnTo>
                  <a:pt x="1694128" y="1694128"/>
                </a:lnTo>
                <a:lnTo>
                  <a:pt x="338825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500"/>
            <a:ext cx="1786889" cy="3476625"/>
            <a:chOff x="0" y="3157500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5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586065" y="0"/>
                  </a:moveTo>
                  <a:lnTo>
                    <a:pt x="0" y="586065"/>
                  </a:lnTo>
                  <a:lnTo>
                    <a:pt x="0" y="2890554"/>
                  </a:lnTo>
                  <a:lnTo>
                    <a:pt x="48314" y="2938868"/>
                  </a:lnTo>
                  <a:lnTo>
                    <a:pt x="1786623" y="1200556"/>
                  </a:lnTo>
                  <a:lnTo>
                    <a:pt x="58606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500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48314" y="0"/>
                  </a:moveTo>
                  <a:lnTo>
                    <a:pt x="0" y="48313"/>
                  </a:lnTo>
                  <a:lnTo>
                    <a:pt x="0" y="1313909"/>
                  </a:lnTo>
                  <a:lnTo>
                    <a:pt x="681107" y="632802"/>
                  </a:lnTo>
                  <a:lnTo>
                    <a:pt x="4831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8270"/>
            <a:chOff x="0" y="0"/>
            <a:chExt cx="8515985" cy="10288270"/>
          </a:xfrm>
        </p:grpSpPr>
        <p:sp>
          <p:nvSpPr>
            <p:cNvPr id="7" name="object 7"/>
            <p:cNvSpPr/>
            <p:nvPr/>
          </p:nvSpPr>
          <p:spPr>
            <a:xfrm>
              <a:off x="2067496" y="1714995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0"/>
                  </a:moveTo>
                  <a:lnTo>
                    <a:pt x="0" y="3225469"/>
                  </a:lnTo>
                  <a:lnTo>
                    <a:pt x="3224212" y="6448425"/>
                  </a:lnTo>
                  <a:lnTo>
                    <a:pt x="6448425" y="3225469"/>
                  </a:lnTo>
                  <a:lnTo>
                    <a:pt x="32242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497" y="5512498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2798622" y="0"/>
                  </a:moveTo>
                  <a:lnTo>
                    <a:pt x="0" y="2796120"/>
                  </a:lnTo>
                  <a:lnTo>
                    <a:pt x="194729" y="2990850"/>
                  </a:lnTo>
                  <a:lnTo>
                    <a:pt x="2990850" y="192239"/>
                  </a:lnTo>
                  <a:lnTo>
                    <a:pt x="279862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9"/>
              <a:ext cx="5320563" cy="5055743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5" cy="46155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477317" y="1006665"/>
            <a:ext cx="7160895" cy="8826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600" spc="170" dirty="0"/>
              <a:t>User</a:t>
            </a:r>
            <a:r>
              <a:rPr sz="5600" spc="35" dirty="0"/>
              <a:t> </a:t>
            </a:r>
            <a:r>
              <a:rPr sz="5600" spc="229" dirty="0"/>
              <a:t>Interface</a:t>
            </a:r>
            <a:r>
              <a:rPr sz="5600" spc="165" dirty="0"/>
              <a:t> </a:t>
            </a:r>
            <a:r>
              <a:rPr sz="5600" spc="295" dirty="0"/>
              <a:t>Design</a:t>
            </a:r>
            <a:endParaRPr sz="5600"/>
          </a:p>
        </p:txBody>
      </p:sp>
      <p:sp>
        <p:nvSpPr>
          <p:cNvPr id="15" name="object 15"/>
          <p:cNvSpPr txBox="1"/>
          <p:nvPr/>
        </p:nvSpPr>
        <p:spPr>
          <a:xfrm>
            <a:off x="9447301" y="3347961"/>
            <a:ext cx="6618605" cy="25058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IN" sz="2700" spc="-70" dirty="0">
                <a:solidFill>
                  <a:srgbClr val="FFFFFF"/>
                </a:solidFill>
                <a:latin typeface="Courier New"/>
                <a:cs typeface="Courier New"/>
              </a:rPr>
              <a:t>With a minimalist design and limitless capability to serve the purpose, this platform lets you drive your schedule </a:t>
            </a:r>
            <a:r>
              <a:rPr lang="en-IN" sz="2700" spc="-70" dirty="0" err="1">
                <a:solidFill>
                  <a:srgbClr val="FFFFFF"/>
                </a:solidFill>
                <a:latin typeface="Courier New"/>
                <a:cs typeface="Courier New"/>
              </a:rPr>
              <a:t>seaminglessly</a:t>
            </a:r>
            <a:r>
              <a:rPr lang="en-IN" sz="2700" spc="-70" dirty="0">
                <a:solidFill>
                  <a:srgbClr val="FFFFFF"/>
                </a:solidFill>
                <a:latin typeface="Courier New"/>
                <a:cs typeface="Courier New"/>
              </a:rPr>
              <a:t> with the least input needed from your end.</a:t>
            </a:r>
            <a:endParaRPr sz="2700" dirty="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9447301" y="2571013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6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3388256" y="0"/>
                </a:moveTo>
                <a:lnTo>
                  <a:pt x="0" y="0"/>
                </a:lnTo>
                <a:lnTo>
                  <a:pt x="1694128" y="1694128"/>
                </a:lnTo>
                <a:lnTo>
                  <a:pt x="338825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500"/>
            <a:ext cx="1786889" cy="3476625"/>
            <a:chOff x="0" y="3157500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5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586065" y="0"/>
                  </a:moveTo>
                  <a:lnTo>
                    <a:pt x="0" y="586065"/>
                  </a:lnTo>
                  <a:lnTo>
                    <a:pt x="0" y="2890554"/>
                  </a:lnTo>
                  <a:lnTo>
                    <a:pt x="48314" y="2938868"/>
                  </a:lnTo>
                  <a:lnTo>
                    <a:pt x="1786623" y="1200556"/>
                  </a:lnTo>
                  <a:lnTo>
                    <a:pt x="58606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500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48314" y="0"/>
                  </a:moveTo>
                  <a:lnTo>
                    <a:pt x="0" y="48313"/>
                  </a:lnTo>
                  <a:lnTo>
                    <a:pt x="0" y="1313909"/>
                  </a:lnTo>
                  <a:lnTo>
                    <a:pt x="681107" y="632802"/>
                  </a:lnTo>
                  <a:lnTo>
                    <a:pt x="4831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8270"/>
            <a:chOff x="0" y="0"/>
            <a:chExt cx="8515985" cy="10288270"/>
          </a:xfrm>
        </p:grpSpPr>
        <p:sp>
          <p:nvSpPr>
            <p:cNvPr id="7" name="object 7"/>
            <p:cNvSpPr/>
            <p:nvPr/>
          </p:nvSpPr>
          <p:spPr>
            <a:xfrm>
              <a:off x="2067496" y="1715008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0"/>
                  </a:moveTo>
                  <a:lnTo>
                    <a:pt x="0" y="3225457"/>
                  </a:lnTo>
                  <a:lnTo>
                    <a:pt x="3224212" y="6448425"/>
                  </a:lnTo>
                  <a:lnTo>
                    <a:pt x="6448425" y="3225457"/>
                  </a:lnTo>
                  <a:lnTo>
                    <a:pt x="32242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497" y="5512498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2798622" y="0"/>
                  </a:moveTo>
                  <a:lnTo>
                    <a:pt x="0" y="2796120"/>
                  </a:lnTo>
                  <a:lnTo>
                    <a:pt x="194729" y="2990850"/>
                  </a:lnTo>
                  <a:lnTo>
                    <a:pt x="2990850" y="192239"/>
                  </a:lnTo>
                  <a:lnTo>
                    <a:pt x="279862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9"/>
              <a:ext cx="5320563" cy="5055743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5" cy="46155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477327" y="1006665"/>
            <a:ext cx="7237095" cy="894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700" spc="70" dirty="0"/>
              <a:t>Task</a:t>
            </a:r>
            <a:r>
              <a:rPr sz="5700" spc="10" dirty="0"/>
              <a:t> </a:t>
            </a:r>
            <a:r>
              <a:rPr sz="5700" spc="170" dirty="0"/>
              <a:t>Tracking </a:t>
            </a:r>
            <a:r>
              <a:rPr sz="5700" spc="254" dirty="0"/>
              <a:t>System</a:t>
            </a:r>
            <a:endParaRPr sz="5700" dirty="0"/>
          </a:p>
        </p:txBody>
      </p:sp>
      <p:sp>
        <p:nvSpPr>
          <p:cNvPr id="17" name="object 17"/>
          <p:cNvSpPr txBox="1"/>
          <p:nvPr/>
        </p:nvSpPr>
        <p:spPr>
          <a:xfrm>
            <a:off x="9446891" y="3325490"/>
            <a:ext cx="6828790" cy="13054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IN" sz="2800" spc="50" dirty="0">
                <a:solidFill>
                  <a:srgbClr val="FFFFFF"/>
                </a:solidFill>
                <a:latin typeface="Tahoma"/>
                <a:cs typeface="Tahoma"/>
              </a:rPr>
              <a:t>One admin dashboard to monitor the status and progress of tasks that have been assigned to all users.</a:t>
            </a:r>
            <a:endParaRPr sz="2800" dirty="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9447301" y="2571013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294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07"/>
                  </a:lnTo>
                  <a:lnTo>
                    <a:pt x="2938869" y="3168294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29994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15"/>
                  </a:lnTo>
                  <a:lnTo>
                    <a:pt x="2371077" y="630301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6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1392351" y="0"/>
                  </a:moveTo>
                  <a:lnTo>
                    <a:pt x="0" y="1391813"/>
                  </a:lnTo>
                  <a:lnTo>
                    <a:pt x="0" y="3485132"/>
                  </a:lnTo>
                  <a:lnTo>
                    <a:pt x="4354495" y="3485132"/>
                  </a:lnTo>
                  <a:lnTo>
                    <a:pt x="4616551" y="3222974"/>
                  </a:lnTo>
                  <a:lnTo>
                    <a:pt x="1392351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0"/>
                  </a:moveTo>
                  <a:lnTo>
                    <a:pt x="0" y="3851856"/>
                  </a:lnTo>
                  <a:lnTo>
                    <a:pt x="1925929" y="1925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534267" y="2143023"/>
            <a:ext cx="9086850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50" spc="285" dirty="0"/>
              <a:t>Collaboration</a:t>
            </a:r>
            <a:r>
              <a:rPr sz="6750" spc="185" dirty="0"/>
              <a:t> </a:t>
            </a:r>
            <a:r>
              <a:rPr sz="6750" spc="180" dirty="0"/>
              <a:t>Features</a:t>
            </a:r>
            <a:endParaRPr sz="6750" dirty="0"/>
          </a:p>
        </p:txBody>
      </p:sp>
      <p:sp>
        <p:nvSpPr>
          <p:cNvPr id="13" name="object 13"/>
          <p:cNvSpPr txBox="1"/>
          <p:nvPr/>
        </p:nvSpPr>
        <p:spPr>
          <a:xfrm>
            <a:off x="2351202" y="4446232"/>
            <a:ext cx="7257774" cy="31418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99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IN" sz="4000" spc="-55" dirty="0">
                <a:solidFill>
                  <a:srgbClr val="FFFFFF"/>
                </a:solidFill>
                <a:latin typeface="Tahoma"/>
                <a:cs typeface="Tahoma"/>
              </a:rPr>
              <a:t>Admin Panel</a:t>
            </a:r>
          </a:p>
          <a:p>
            <a:pPr marL="469900" marR="5080" indent="-457200">
              <a:lnSpc>
                <a:spcPct val="99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IN" sz="4000" spc="-55" dirty="0">
                <a:solidFill>
                  <a:srgbClr val="FFFFFF"/>
                </a:solidFill>
                <a:latin typeface="Tahoma"/>
                <a:cs typeface="Tahoma"/>
              </a:rPr>
              <a:t>User Dashboard</a:t>
            </a:r>
          </a:p>
          <a:p>
            <a:pPr marL="469900" marR="5080" indent="-457200">
              <a:lnSpc>
                <a:spcPct val="99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IN" sz="4000" spc="-55" dirty="0">
                <a:solidFill>
                  <a:srgbClr val="FFFFFF"/>
                </a:solidFill>
                <a:latin typeface="Tahoma"/>
                <a:cs typeface="Tahoma"/>
              </a:rPr>
              <a:t>Account Creation</a:t>
            </a:r>
          </a:p>
          <a:p>
            <a:pPr marL="469900" marR="5080" indent="-457200">
              <a:lnSpc>
                <a:spcPct val="99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IN" sz="4000" spc="-55" dirty="0">
                <a:solidFill>
                  <a:srgbClr val="FFFFFF"/>
                </a:solidFill>
                <a:latin typeface="Tahoma"/>
                <a:cs typeface="Tahoma"/>
              </a:rPr>
              <a:t>Task Assignment</a:t>
            </a:r>
          </a:p>
          <a:p>
            <a:pPr marL="469900" marR="5080" indent="-457200">
              <a:lnSpc>
                <a:spcPct val="99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IN" sz="4000" spc="-55" dirty="0">
                <a:solidFill>
                  <a:srgbClr val="FFFFFF"/>
                </a:solidFill>
                <a:latin typeface="Tahoma"/>
                <a:cs typeface="Tahoma"/>
              </a:rPr>
              <a:t>Status Tracking</a:t>
            </a:r>
            <a:endParaRPr sz="4000" dirty="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610047" y="3650094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76" y="0"/>
                </a:moveTo>
                <a:lnTo>
                  <a:pt x="19841" y="0"/>
                </a:lnTo>
                <a:lnTo>
                  <a:pt x="0" y="19841"/>
                </a:lnTo>
                <a:lnTo>
                  <a:pt x="0" y="1841646"/>
                </a:lnTo>
                <a:lnTo>
                  <a:pt x="827410" y="2669056"/>
                </a:lnTo>
                <a:lnTo>
                  <a:pt x="2565717" y="930744"/>
                </a:lnTo>
                <a:lnTo>
                  <a:pt x="1634976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615452" y="1096162"/>
            <a:ext cx="8815070" cy="9969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IN" sz="6350" spc="350" dirty="0"/>
              <a:t>Technical Measures</a:t>
            </a:r>
            <a:endParaRPr sz="6350" dirty="0"/>
          </a:p>
        </p:txBody>
      </p:sp>
      <p:sp>
        <p:nvSpPr>
          <p:cNvPr id="12" name="object 12"/>
          <p:cNvSpPr txBox="1"/>
          <p:nvPr/>
        </p:nvSpPr>
        <p:spPr>
          <a:xfrm>
            <a:off x="8750744" y="3578616"/>
            <a:ext cx="8248206" cy="19825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IN" sz="3200" spc="45" dirty="0">
                <a:solidFill>
                  <a:srgbClr val="FFFFFF"/>
                </a:solidFill>
                <a:latin typeface="Trebuchet MS"/>
                <a:cs typeface="Trebuchet MS"/>
              </a:rPr>
              <a:t>With MongoDB Atlas, the data from the project stays saved over the cloud, allowing seaming less data access from anywhere in the world.</a:t>
            </a:r>
            <a:endParaRPr sz="3200" dirty="0">
              <a:latin typeface="Tahoma"/>
              <a:cs typeface="Tahom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588502" y="2744749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8" y="0"/>
            <a:ext cx="18278475" cy="10287000"/>
            <a:chOff x="5288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89"/>
              <a:ext cx="18278472" cy="1028120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3" y="2895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5" y="0"/>
                  </a:moveTo>
                  <a:lnTo>
                    <a:pt x="0" y="0"/>
                  </a:lnTo>
                  <a:lnTo>
                    <a:pt x="0" y="10277475"/>
                  </a:lnTo>
                  <a:lnTo>
                    <a:pt x="7077075" y="10277475"/>
                  </a:lnTo>
                  <a:lnTo>
                    <a:pt x="7077075" y="0"/>
                  </a:lnTo>
                  <a:close/>
                </a:path>
              </a:pathLst>
            </a:custGeom>
            <a:solidFill>
              <a:srgbClr val="28293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0951845">
              <a:lnSpc>
                <a:spcPct val="100000"/>
              </a:lnSpc>
              <a:spcBef>
                <a:spcPts val="125"/>
              </a:spcBef>
            </a:pPr>
            <a:r>
              <a:rPr lang="en-IN" spc="120" dirty="0"/>
              <a:t>Capabilities </a:t>
            </a:r>
            <a:endParaRPr spc="229" dirty="0"/>
          </a:p>
        </p:txBody>
      </p:sp>
      <p:sp>
        <p:nvSpPr>
          <p:cNvPr id="14" name="object 14"/>
          <p:cNvSpPr/>
          <p:nvPr/>
        </p:nvSpPr>
        <p:spPr>
          <a:xfrm>
            <a:off x="13908659" y="3164992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CB233B-D65F-73FC-6E8F-9162EF7280E5}"/>
              </a:ext>
            </a:extLst>
          </p:cNvPr>
          <p:cNvSpPr txBox="1"/>
          <p:nvPr/>
        </p:nvSpPr>
        <p:spPr>
          <a:xfrm>
            <a:off x="11436350" y="3677285"/>
            <a:ext cx="652043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</a:rPr>
              <a:t>User Accounts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</a:rPr>
              <a:t>Tasks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</a:rPr>
              <a:t>Creation and Deletion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bg1"/>
                </a:solidFill>
              </a:rPr>
              <a:t>Cross Platform Access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83" y="0"/>
            <a:ext cx="3476625" cy="1929764"/>
            <a:chOff x="11371783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4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2749660" y="0"/>
                  </a:moveTo>
                  <a:lnTo>
                    <a:pt x="729140" y="0"/>
                  </a:lnTo>
                  <a:lnTo>
                    <a:pt x="0" y="729118"/>
                  </a:lnTo>
                  <a:lnTo>
                    <a:pt x="1203058" y="1929688"/>
                  </a:lnTo>
                  <a:lnTo>
                    <a:pt x="2941382" y="191427"/>
                  </a:lnTo>
                  <a:lnTo>
                    <a:pt x="274966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83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1454454" y="0"/>
                  </a:moveTo>
                  <a:lnTo>
                    <a:pt x="191374" y="0"/>
                  </a:lnTo>
                  <a:lnTo>
                    <a:pt x="0" y="191375"/>
                  </a:lnTo>
                  <a:lnTo>
                    <a:pt x="630288" y="824165"/>
                  </a:lnTo>
                  <a:lnTo>
                    <a:pt x="145445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9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412224" y="0"/>
                  </a:moveTo>
                  <a:lnTo>
                    <a:pt x="1025754" y="0"/>
                  </a:lnTo>
                  <a:lnTo>
                    <a:pt x="0" y="1026667"/>
                  </a:lnTo>
                  <a:lnTo>
                    <a:pt x="192227" y="1218907"/>
                  </a:lnTo>
                  <a:lnTo>
                    <a:pt x="141222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82" y="605561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57" y="0"/>
                  </a:moveTo>
                  <a:lnTo>
                    <a:pt x="0" y="1738312"/>
                  </a:lnTo>
                  <a:lnTo>
                    <a:pt x="1739557" y="3476625"/>
                  </a:lnTo>
                  <a:lnTo>
                    <a:pt x="3476612" y="1738312"/>
                  </a:lnTo>
                  <a:lnTo>
                    <a:pt x="173955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2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8" y="0"/>
                  </a:moveTo>
                  <a:lnTo>
                    <a:pt x="0" y="1247239"/>
                  </a:lnTo>
                  <a:lnTo>
                    <a:pt x="0" y="5202156"/>
                  </a:lnTo>
                  <a:lnTo>
                    <a:pt x="1247239" y="6448424"/>
                  </a:lnTo>
                  <a:lnTo>
                    <a:pt x="4470196" y="3225468"/>
                  </a:lnTo>
                  <a:lnTo>
                    <a:pt x="124723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28432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4344879" y="0"/>
                </a:moveTo>
                <a:lnTo>
                  <a:pt x="2105120" y="0"/>
                </a:lnTo>
                <a:lnTo>
                  <a:pt x="0" y="2103512"/>
                </a:lnTo>
                <a:lnTo>
                  <a:pt x="3225419" y="5328982"/>
                </a:lnTo>
                <a:lnTo>
                  <a:pt x="5003722" y="3549320"/>
                </a:lnTo>
                <a:lnTo>
                  <a:pt x="5003722" y="658832"/>
                </a:lnTo>
                <a:lnTo>
                  <a:pt x="434487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76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4334636" y="0"/>
                </a:moveTo>
                <a:lnTo>
                  <a:pt x="0" y="0"/>
                </a:lnTo>
                <a:lnTo>
                  <a:pt x="2167320" y="2166479"/>
                </a:lnTo>
                <a:lnTo>
                  <a:pt x="4334636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body" idx="1"/>
          </p:nvPr>
        </p:nvSpPr>
        <p:spPr>
          <a:xfrm>
            <a:off x="4157091" y="4527776"/>
            <a:ext cx="9986518" cy="226857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68325" marR="5080" indent="-571500" algn="ctr">
              <a:lnSpc>
                <a:spcPct val="100499"/>
              </a:lnSpc>
              <a:spcBef>
                <a:spcPts val="110"/>
              </a:spcBef>
              <a:buFont typeface="Wingdings" panose="05000000000000000000" pitchFamily="2" charset="2"/>
              <a:buChar char="v"/>
            </a:pPr>
            <a:r>
              <a:rPr lang="en-IN" sz="3600" dirty="0">
                <a:latin typeface="Trebuchet MS"/>
                <a:cs typeface="Trebuchet MS"/>
              </a:rPr>
              <a:t>Efficient Account Creation</a:t>
            </a:r>
          </a:p>
          <a:p>
            <a:pPr marL="571500" marR="5080" indent="-571500" algn="ctr">
              <a:lnSpc>
                <a:spcPct val="100499"/>
              </a:lnSpc>
              <a:spcBef>
                <a:spcPts val="110"/>
              </a:spcBef>
              <a:buFont typeface="Wingdings" panose="05000000000000000000" pitchFamily="2" charset="2"/>
              <a:buChar char="v"/>
            </a:pPr>
            <a:r>
              <a:rPr lang="en-IN" sz="3600" dirty="0">
                <a:latin typeface="Trebuchet MS"/>
                <a:cs typeface="Trebuchet MS"/>
              </a:rPr>
              <a:t>Credential Authorization</a:t>
            </a:r>
          </a:p>
          <a:p>
            <a:pPr marL="571500" marR="5080" indent="-571500" algn="ctr">
              <a:lnSpc>
                <a:spcPct val="100499"/>
              </a:lnSpc>
              <a:spcBef>
                <a:spcPts val="110"/>
              </a:spcBef>
              <a:buFont typeface="Wingdings" panose="05000000000000000000" pitchFamily="2" charset="2"/>
              <a:buChar char="v"/>
            </a:pPr>
            <a:r>
              <a:rPr lang="en-IN" sz="3600" dirty="0">
                <a:latin typeface="Trebuchet MS"/>
                <a:cs typeface="Trebuchet MS"/>
              </a:rPr>
              <a:t>Admin Realtime Tracking</a:t>
            </a:r>
          </a:p>
          <a:p>
            <a:pPr marL="571500" marR="5080" indent="-571500" algn="ctr">
              <a:lnSpc>
                <a:spcPct val="100499"/>
              </a:lnSpc>
              <a:spcBef>
                <a:spcPts val="110"/>
              </a:spcBef>
              <a:buFont typeface="Wingdings" panose="05000000000000000000" pitchFamily="2" charset="2"/>
              <a:buChar char="v"/>
            </a:pPr>
            <a:r>
              <a:rPr lang="en-IN" sz="3600" dirty="0">
                <a:latin typeface="Trebuchet MS"/>
                <a:cs typeface="Trebuchet MS"/>
              </a:rPr>
              <a:t>Progress Recording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6040399" y="2510644"/>
            <a:ext cx="7217507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4800" spc="415" dirty="0" smtClean="0"/>
              <a:t>Future </a:t>
            </a:r>
            <a:r>
              <a:rPr lang="en-IN" sz="4800" spc="415" dirty="0"/>
              <a:t>Approaches</a:t>
            </a:r>
            <a:endParaRPr sz="4800" dirty="0"/>
          </a:p>
        </p:txBody>
      </p:sp>
      <p:sp>
        <p:nvSpPr>
          <p:cNvPr id="15" name="object 15"/>
          <p:cNvSpPr/>
          <p:nvPr/>
        </p:nvSpPr>
        <p:spPr>
          <a:xfrm>
            <a:off x="7179474" y="3677386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5" y="0"/>
                </a:moveTo>
                <a:lnTo>
                  <a:pt x="0" y="0"/>
                </a:lnTo>
                <a:lnTo>
                  <a:pt x="0" y="95250"/>
                </a:lnTo>
                <a:lnTo>
                  <a:pt x="3914775" y="95250"/>
                </a:lnTo>
                <a:lnTo>
                  <a:pt x="39147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</TotalTime>
  <Words>195</Words>
  <Application>Microsoft Office PowerPoint</Application>
  <PresentationFormat>Custom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Bahnschrift</vt:lpstr>
      <vt:lpstr>Calibri</vt:lpstr>
      <vt:lpstr>Cambria</vt:lpstr>
      <vt:lpstr>Courier New</vt:lpstr>
      <vt:lpstr>Tahoma</vt:lpstr>
      <vt:lpstr>Trebuchet MS</vt:lpstr>
      <vt:lpstr>Wingdings</vt:lpstr>
      <vt:lpstr>Office Theme</vt:lpstr>
      <vt:lpstr>PowerPoint Presentation</vt:lpstr>
      <vt:lpstr>Introduction</vt:lpstr>
      <vt:lpstr>Project Goals</vt:lpstr>
      <vt:lpstr>User Interface Design</vt:lpstr>
      <vt:lpstr>Task Tracking System</vt:lpstr>
      <vt:lpstr>Collaboration Features</vt:lpstr>
      <vt:lpstr>Technical Measures</vt:lpstr>
      <vt:lpstr>Capabilities </vt:lpstr>
      <vt:lpstr>Future Approaches</vt:lpstr>
      <vt:lpstr>References</vt:lpstr>
      <vt:lpstr>ThankYou!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Suman Roy</dc:creator>
  <cp:lastModifiedBy>Nitish Singh</cp:lastModifiedBy>
  <cp:revision>2</cp:revision>
  <dcterms:created xsi:type="dcterms:W3CDTF">2024-03-11T05:57:11Z</dcterms:created>
  <dcterms:modified xsi:type="dcterms:W3CDTF">2024-03-12T14:17:13Z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2024-03-11T00:00:00Z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2024-03-11T00:00:00Z</vt:filetime>
  </property>
</Properties>
</file>